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52" r:id="rId88"/>
    <p:sldId id="343" r:id="rId89"/>
    <p:sldId id="344" r:id="rId90"/>
    <p:sldId id="345" r:id="rId91"/>
    <p:sldId id="346" r:id="rId92"/>
    <p:sldId id="347" r:id="rId93"/>
    <p:sldId id="348" r:id="rId94"/>
    <p:sldId id="349" r:id="rId95"/>
    <p:sldId id="350" r:id="rId96"/>
    <p:sldId id="351" r:id="rId97"/>
  </p:sldIdLst>
  <p:sldSz cx="4610100" cy="3460750"/>
  <p:notesSz cx="4610100" cy="34607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1"/>
    <p:restoredTop sz="94660"/>
  </p:normalViewPr>
  <p:slideViewPr>
    <p:cSldViewPr>
      <p:cViewPr varScale="1">
        <p:scale>
          <a:sx n="138" d="100"/>
          <a:sy n="138" d="100"/>
        </p:scale>
        <p:origin x="2382" y="11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345757" y="1072832"/>
            <a:ext cx="3918585" cy="726757"/>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691515" y="1938020"/>
            <a:ext cx="3227070" cy="865187"/>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7/14/2024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100" b="0" i="0">
                <a:solidFill>
                  <a:schemeClr val="tx1"/>
                </a:solidFill>
                <a:latin typeface="Tahoma"/>
                <a:cs typeface="Tahoma"/>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7/14/2024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100" b="0" i="0">
                <a:solidFill>
                  <a:schemeClr val="tx1"/>
                </a:solidFill>
                <a:latin typeface="Tahoma"/>
                <a:cs typeface="Tahoma"/>
              </a:defRPr>
            </a:lvl1pPr>
          </a:lstStyle>
          <a:p>
            <a:endParaRPr/>
          </a:p>
        </p:txBody>
      </p:sp>
      <p:sp>
        <p:nvSpPr>
          <p:cNvPr id="3" name="Holder 3"/>
          <p:cNvSpPr>
            <a:spLocks noGrp="1"/>
          </p:cNvSpPr>
          <p:nvPr>
            <p:ph sz="half" idx="2"/>
          </p:nvPr>
        </p:nvSpPr>
        <p:spPr>
          <a:xfrm>
            <a:off x="230505" y="795972"/>
            <a:ext cx="2005393" cy="2284095"/>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2374201" y="795972"/>
            <a:ext cx="2005393" cy="2284095"/>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7/14/2024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100" b="0" i="0">
                <a:solidFill>
                  <a:schemeClr val="tx1"/>
                </a:solidFill>
                <a:latin typeface="Tahoma"/>
                <a:cs typeface="Tahom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7/14/2024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7/14/2024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47294" y="731899"/>
            <a:ext cx="3915511" cy="708025"/>
          </a:xfrm>
          <a:prstGeom prst="rect">
            <a:avLst/>
          </a:prstGeom>
        </p:spPr>
        <p:txBody>
          <a:bodyPr wrap="square" lIns="0" tIns="0" rIns="0" bIns="0">
            <a:spAutoFit/>
          </a:bodyPr>
          <a:lstStyle>
            <a:lvl1pPr>
              <a:defRPr sz="1100" b="0" i="0">
                <a:solidFill>
                  <a:schemeClr val="tx1"/>
                </a:solidFill>
                <a:latin typeface="Tahoma"/>
                <a:cs typeface="Tahoma"/>
              </a:defRPr>
            </a:lvl1pPr>
          </a:lstStyle>
          <a:p>
            <a:endParaRPr/>
          </a:p>
        </p:txBody>
      </p:sp>
      <p:sp>
        <p:nvSpPr>
          <p:cNvPr id="3" name="Holder 3"/>
          <p:cNvSpPr>
            <a:spLocks noGrp="1"/>
          </p:cNvSpPr>
          <p:nvPr>
            <p:ph type="body" idx="1"/>
          </p:nvPr>
        </p:nvSpPr>
        <p:spPr>
          <a:xfrm>
            <a:off x="287329" y="1361931"/>
            <a:ext cx="4080510" cy="77152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1567434" y="3218497"/>
            <a:ext cx="1475232" cy="173037"/>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230505" y="3218497"/>
            <a:ext cx="1060323" cy="173037"/>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7/14/2024</a:t>
            </a:fld>
            <a:endParaRPr lang="en-US"/>
          </a:p>
        </p:txBody>
      </p:sp>
      <p:sp>
        <p:nvSpPr>
          <p:cNvPr id="6" name="Holder 6"/>
          <p:cNvSpPr>
            <a:spLocks noGrp="1"/>
          </p:cNvSpPr>
          <p:nvPr>
            <p:ph type="sldNum" sz="quarter" idx="7"/>
          </p:nvPr>
        </p:nvSpPr>
        <p:spPr>
          <a:xfrm>
            <a:off x="3319272" y="3218497"/>
            <a:ext cx="1060323" cy="173037"/>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8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52450" y="1090098"/>
            <a:ext cx="3505200" cy="637867"/>
          </a:xfrm>
          <a:prstGeom prst="rect">
            <a:avLst/>
          </a:prstGeom>
        </p:spPr>
        <p:txBody>
          <a:bodyPr vert="horz" wrap="square" lIns="0" tIns="10795" rIns="0" bIns="0" rtlCol="0">
            <a:spAutoFit/>
          </a:bodyPr>
          <a:lstStyle/>
          <a:p>
            <a:pPr marL="28575" marR="5080" indent="-16510" algn="ctr">
              <a:lnSpc>
                <a:spcPct val="101200"/>
              </a:lnSpc>
              <a:spcBef>
                <a:spcPts val="85"/>
              </a:spcBef>
            </a:pPr>
            <a:r>
              <a:rPr sz="2050" dirty="0">
                <a:latin typeface="+mn-lt"/>
              </a:rPr>
              <a:t>Parliamentary, Presidential and  Semi-Presidential Democracies</a:t>
            </a:r>
          </a:p>
        </p:txBody>
      </p:sp>
    </p:spTree>
  </p:cSld>
  <p:clrMapOvr>
    <a:masterClrMapping/>
  </p:clrMapOvr>
  <p:transition>
    <p:cut/>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731899"/>
            <a:ext cx="3723004" cy="698076"/>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A head of state is </a:t>
            </a:r>
            <a:r>
              <a:rPr dirty="0">
                <a:solidFill>
                  <a:srgbClr val="00B0F0"/>
                </a:solidFill>
                <a:latin typeface="+mn-lt"/>
              </a:rPr>
              <a:t>popularly elected </a:t>
            </a:r>
            <a:r>
              <a:rPr dirty="0">
                <a:latin typeface="+mn-lt"/>
              </a:rPr>
              <a:t>if they’re elected through a  process where voters either</a:t>
            </a:r>
            <a:r>
              <a:rPr dirty="0">
                <a:solidFill>
                  <a:srgbClr val="00B0F0"/>
                </a:solidFill>
                <a:latin typeface="+mn-lt"/>
              </a:rPr>
              <a:t> (1) </a:t>
            </a:r>
            <a:r>
              <a:rPr dirty="0">
                <a:latin typeface="+mn-lt"/>
              </a:rPr>
              <a:t>cast a ballot directly for a  candidate or </a:t>
            </a:r>
            <a:r>
              <a:rPr dirty="0">
                <a:solidFill>
                  <a:srgbClr val="00B0F0"/>
                </a:solidFill>
                <a:latin typeface="+mn-lt"/>
              </a:rPr>
              <a:t>(2) </a:t>
            </a:r>
            <a:r>
              <a:rPr dirty="0">
                <a:latin typeface="+mn-lt"/>
              </a:rPr>
              <a:t>cast ballots to elect an electoral college, whose  sole purpose is to elect the head of state.</a:t>
            </a:r>
          </a:p>
        </p:txBody>
      </p:sp>
      <p:sp>
        <p:nvSpPr>
          <p:cNvPr id="3" name="object 3"/>
          <p:cNvSpPr txBox="1"/>
          <p:nvPr/>
        </p:nvSpPr>
        <p:spPr>
          <a:xfrm>
            <a:off x="347294" y="1780195"/>
            <a:ext cx="3716020" cy="535940"/>
          </a:xfrm>
          <a:prstGeom prst="rect">
            <a:avLst/>
          </a:prstGeom>
        </p:spPr>
        <p:txBody>
          <a:bodyPr vert="horz" wrap="square" lIns="0" tIns="6985" rIns="0" bIns="0" rtlCol="0">
            <a:spAutoFit/>
          </a:bodyPr>
          <a:lstStyle/>
          <a:p>
            <a:pPr marL="12700" marR="5080" algn="just">
              <a:lnSpc>
                <a:spcPct val="102600"/>
              </a:lnSpc>
              <a:spcBef>
                <a:spcPts val="55"/>
              </a:spcBef>
            </a:pPr>
            <a:r>
              <a:rPr sz="1100" dirty="0">
                <a:cs typeface="Tahoma"/>
              </a:rPr>
              <a:t>To serve a </a:t>
            </a:r>
            <a:r>
              <a:rPr sz="1100" dirty="0">
                <a:solidFill>
                  <a:srgbClr val="00B0F0"/>
                </a:solidFill>
                <a:cs typeface="Tahoma"/>
              </a:rPr>
              <a:t>fixed term </a:t>
            </a:r>
            <a:r>
              <a:rPr sz="1100" dirty="0">
                <a:cs typeface="Tahoma"/>
              </a:rPr>
              <a:t>means the head of state serves for a fixed  period of time before they need to be reappointed and can’t be  removed in the meantime.</a:t>
            </a:r>
          </a:p>
        </p:txBody>
      </p:sp>
    </p:spTree>
  </p:cSld>
  <p:clrMapOvr>
    <a:masterClrMapping/>
  </p:clrMapOvr>
  <p:transition>
    <p:cut/>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645958"/>
            <a:ext cx="3399790" cy="349391"/>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In a democracy, the head of state is either a monarch or a  president.</a:t>
            </a:r>
          </a:p>
        </p:txBody>
      </p:sp>
      <p:sp>
        <p:nvSpPr>
          <p:cNvPr id="3" name="object 3"/>
          <p:cNvSpPr txBox="1"/>
          <p:nvPr/>
        </p:nvSpPr>
        <p:spPr>
          <a:xfrm>
            <a:off x="347294" y="1350110"/>
            <a:ext cx="3658235" cy="1068070"/>
          </a:xfrm>
          <a:prstGeom prst="rect">
            <a:avLst/>
          </a:prstGeom>
        </p:spPr>
        <p:txBody>
          <a:bodyPr vert="horz" wrap="square" lIns="0" tIns="6985" rIns="0" bIns="0" rtlCol="0">
            <a:spAutoFit/>
          </a:bodyPr>
          <a:lstStyle/>
          <a:p>
            <a:pPr marL="12700" marR="310515">
              <a:lnSpc>
                <a:spcPct val="102600"/>
              </a:lnSpc>
              <a:spcBef>
                <a:spcPts val="55"/>
              </a:spcBef>
            </a:pPr>
            <a:r>
              <a:rPr sz="1100" dirty="0">
                <a:solidFill>
                  <a:srgbClr val="00B0F0"/>
                </a:solidFill>
                <a:cs typeface="Tahoma"/>
              </a:rPr>
              <a:t>Presidents</a:t>
            </a:r>
            <a:r>
              <a:rPr sz="1100" dirty="0">
                <a:solidFill>
                  <a:srgbClr val="FF0000"/>
                </a:solidFill>
                <a:cs typeface="Tahoma"/>
              </a:rPr>
              <a:t> </a:t>
            </a:r>
            <a:r>
              <a:rPr sz="1100" dirty="0">
                <a:cs typeface="Tahoma"/>
              </a:rPr>
              <a:t>can exist in presidential, semi-presidential, and  parliamentary democracies.</a:t>
            </a:r>
          </a:p>
          <a:p>
            <a:pPr>
              <a:lnSpc>
                <a:spcPct val="100000"/>
              </a:lnSpc>
            </a:pPr>
            <a:endParaRPr sz="1100" dirty="0">
              <a:cs typeface="Tahoma"/>
            </a:endParaRPr>
          </a:p>
          <a:p>
            <a:pPr>
              <a:lnSpc>
                <a:spcPct val="100000"/>
              </a:lnSpc>
              <a:spcBef>
                <a:spcPts val="55"/>
              </a:spcBef>
            </a:pPr>
            <a:endParaRPr sz="1200" dirty="0">
              <a:cs typeface="Tahoma"/>
            </a:endParaRPr>
          </a:p>
          <a:p>
            <a:pPr marL="12700" marR="5080">
              <a:lnSpc>
                <a:spcPct val="102699"/>
              </a:lnSpc>
              <a:spcBef>
                <a:spcPts val="5"/>
              </a:spcBef>
            </a:pPr>
            <a:r>
              <a:rPr sz="1100" dirty="0">
                <a:solidFill>
                  <a:srgbClr val="00B0F0"/>
                </a:solidFill>
                <a:cs typeface="Tahoma"/>
              </a:rPr>
              <a:t>Monarchs</a:t>
            </a:r>
            <a:r>
              <a:rPr sz="1100" dirty="0">
                <a:solidFill>
                  <a:srgbClr val="FF0000"/>
                </a:solidFill>
                <a:cs typeface="Tahoma"/>
              </a:rPr>
              <a:t> </a:t>
            </a:r>
            <a:r>
              <a:rPr sz="1100" dirty="0">
                <a:cs typeface="Tahoma"/>
              </a:rPr>
              <a:t>only exist in parliamentary democracies – they don’t  serve fixed terms and they’re not directly elected.</a:t>
            </a:r>
          </a:p>
        </p:txBody>
      </p:sp>
    </p:spTree>
  </p:cSld>
  <p:clrMapOvr>
    <a:masterClrMapping/>
  </p:clrMapOvr>
  <p:transition>
    <p:cut/>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08290"/>
            <a:ext cx="3473450" cy="349391"/>
          </a:xfrm>
          <a:prstGeom prst="rect">
            <a:avLst/>
          </a:prstGeom>
        </p:spPr>
        <p:txBody>
          <a:bodyPr vert="horz" wrap="square" lIns="0" tIns="6985" rIns="0" bIns="0" rtlCol="0">
            <a:spAutoFit/>
          </a:bodyPr>
          <a:lstStyle/>
          <a:p>
            <a:pPr marL="12700" marR="5080">
              <a:lnSpc>
                <a:spcPct val="102699"/>
              </a:lnSpc>
              <a:spcBef>
                <a:spcPts val="55"/>
              </a:spcBef>
            </a:pPr>
            <a:r>
              <a:rPr dirty="0">
                <a:solidFill>
                  <a:srgbClr val="00B0F0"/>
                </a:solidFill>
                <a:latin typeface="+mn-lt"/>
              </a:rPr>
              <a:t>Presidential: </a:t>
            </a:r>
            <a:r>
              <a:rPr dirty="0">
                <a:latin typeface="+mn-lt"/>
              </a:rPr>
              <a:t>Democracies in which the government doesn’t  depend on a legislative majority to exist are presidential.</a:t>
            </a:r>
          </a:p>
        </p:txBody>
      </p:sp>
      <p:sp>
        <p:nvSpPr>
          <p:cNvPr id="3" name="object 3"/>
          <p:cNvSpPr txBox="1"/>
          <p:nvPr/>
        </p:nvSpPr>
        <p:spPr>
          <a:xfrm>
            <a:off x="347294" y="1212442"/>
            <a:ext cx="3847465" cy="1412240"/>
          </a:xfrm>
          <a:prstGeom prst="rect">
            <a:avLst/>
          </a:prstGeom>
        </p:spPr>
        <p:txBody>
          <a:bodyPr vert="horz" wrap="square" lIns="0" tIns="6985" rIns="0" bIns="0" rtlCol="0">
            <a:spAutoFit/>
          </a:bodyPr>
          <a:lstStyle/>
          <a:p>
            <a:pPr marL="12700" marR="22225" algn="just">
              <a:lnSpc>
                <a:spcPct val="102600"/>
              </a:lnSpc>
              <a:spcBef>
                <a:spcPts val="55"/>
              </a:spcBef>
            </a:pPr>
            <a:r>
              <a:rPr sz="1100" dirty="0">
                <a:solidFill>
                  <a:srgbClr val="00B0F0"/>
                </a:solidFill>
                <a:cs typeface="Tahoma"/>
              </a:rPr>
              <a:t>Parliamentary: </a:t>
            </a:r>
            <a:r>
              <a:rPr sz="1100" dirty="0">
                <a:cs typeface="Tahoma"/>
              </a:rPr>
              <a:t>Democracies in which the government depends on  a legislative majority to exist and in which the head of state isn’t  popularly elected for a fixed term are parliamentary.</a:t>
            </a:r>
          </a:p>
          <a:p>
            <a:pPr>
              <a:lnSpc>
                <a:spcPct val="100000"/>
              </a:lnSpc>
            </a:pPr>
            <a:endParaRPr sz="1100" dirty="0">
              <a:cs typeface="Tahoma"/>
            </a:endParaRPr>
          </a:p>
          <a:p>
            <a:pPr>
              <a:lnSpc>
                <a:spcPct val="100000"/>
              </a:lnSpc>
            </a:pPr>
            <a:endParaRPr sz="1250" dirty="0">
              <a:solidFill>
                <a:srgbClr val="00B0F0"/>
              </a:solidFill>
              <a:cs typeface="Tahoma"/>
            </a:endParaRPr>
          </a:p>
          <a:p>
            <a:pPr marL="12700" marR="5080" algn="just">
              <a:lnSpc>
                <a:spcPct val="102600"/>
              </a:lnSpc>
            </a:pPr>
            <a:r>
              <a:rPr sz="1100" dirty="0">
                <a:solidFill>
                  <a:srgbClr val="00B0F0"/>
                </a:solidFill>
                <a:cs typeface="Tahoma"/>
              </a:rPr>
              <a:t>Semi-Presidential: </a:t>
            </a:r>
            <a:r>
              <a:rPr sz="1100" dirty="0">
                <a:cs typeface="Tahoma"/>
              </a:rPr>
              <a:t>Democracies in which the government depends  on a legislative majority to exist and in which the head of state is  popularly elected for a fixed term are semi-presidential.</a:t>
            </a:r>
          </a:p>
        </p:txBody>
      </p:sp>
    </p:spTree>
  </p:cSld>
  <p:clrMapOvr>
    <a:masterClrMapping/>
  </p:clrMapOvr>
  <p:transition>
    <p:cut/>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154777" y="129364"/>
            <a:ext cx="4272243" cy="2808664"/>
          </a:xfrm>
          <a:prstGeom prst="rect">
            <a:avLst/>
          </a:prstGeom>
        </p:spPr>
      </p:pic>
      <p:sp>
        <p:nvSpPr>
          <p:cNvPr id="3" name="object 3"/>
          <p:cNvSpPr txBox="1"/>
          <p:nvPr/>
        </p:nvSpPr>
        <p:spPr>
          <a:xfrm>
            <a:off x="347294" y="3147770"/>
            <a:ext cx="1362710" cy="180819"/>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cs typeface="Tahoma"/>
              </a:rPr>
              <a:t>Democracy Type, 2021</a:t>
            </a:r>
            <a:endParaRPr sz="1100">
              <a:solidFill>
                <a:srgbClr val="00B0F0"/>
              </a:solidFill>
              <a:cs typeface="Tahoma"/>
            </a:endParaRPr>
          </a:p>
        </p:txBody>
      </p:sp>
    </p:spTree>
  </p:cSld>
  <p:clrMapOvr>
    <a:masterClrMapping/>
  </p:clrMapOvr>
  <p:transition>
    <p:cut/>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281138"/>
            <a:ext cx="1362710" cy="180819"/>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cs typeface="Tahoma"/>
              </a:rPr>
              <a:t>Democracy Type, 2021</a:t>
            </a:r>
          </a:p>
        </p:txBody>
      </p:sp>
      <p:graphicFrame>
        <p:nvGraphicFramePr>
          <p:cNvPr id="3" name="object 3"/>
          <p:cNvGraphicFramePr>
            <a:graphicFrameLocks noGrp="1"/>
          </p:cNvGraphicFramePr>
          <p:nvPr/>
        </p:nvGraphicFramePr>
        <p:xfrm>
          <a:off x="372554" y="829264"/>
          <a:ext cx="3853179" cy="2096647"/>
        </p:xfrm>
        <a:graphic>
          <a:graphicData uri="http://schemas.openxmlformats.org/drawingml/2006/table">
            <a:tbl>
              <a:tblPr firstRow="1" bandRow="1">
                <a:tableStyleId>{2D5ABB26-0587-4C30-8999-92F81FD0307C}</a:tableStyleId>
              </a:tblPr>
              <a:tblGrid>
                <a:gridCol w="1530985">
                  <a:extLst>
                    <a:ext uri="{9D8B030D-6E8A-4147-A177-3AD203B41FA5}">
                      <a16:colId xmlns:a16="http://schemas.microsoft.com/office/drawing/2014/main" val="20000"/>
                    </a:ext>
                  </a:extLst>
                </a:gridCol>
                <a:gridCol w="1125219">
                  <a:extLst>
                    <a:ext uri="{9D8B030D-6E8A-4147-A177-3AD203B41FA5}">
                      <a16:colId xmlns:a16="http://schemas.microsoft.com/office/drawing/2014/main" val="20001"/>
                    </a:ext>
                  </a:extLst>
                </a:gridCol>
                <a:gridCol w="1196975">
                  <a:extLst>
                    <a:ext uri="{9D8B030D-6E8A-4147-A177-3AD203B41FA5}">
                      <a16:colId xmlns:a16="http://schemas.microsoft.com/office/drawing/2014/main" val="20002"/>
                    </a:ext>
                  </a:extLst>
                </a:gridCol>
              </a:tblGrid>
              <a:tr h="199642">
                <a:tc>
                  <a:txBody>
                    <a:bodyPr/>
                    <a:lstStyle/>
                    <a:p>
                      <a:pPr marL="64135">
                        <a:lnSpc>
                          <a:spcPct val="100000"/>
                        </a:lnSpc>
                        <a:spcBef>
                          <a:spcPts val="360"/>
                        </a:spcBef>
                      </a:pPr>
                      <a:r>
                        <a:rPr sz="700" b="1" spc="5" dirty="0">
                          <a:solidFill>
                            <a:srgbClr val="FFFFFF"/>
                          </a:solidFill>
                          <a:latin typeface="Arial"/>
                          <a:cs typeface="Arial"/>
                        </a:rPr>
                        <a:t>Parliamentary</a:t>
                      </a:r>
                      <a:endParaRPr sz="700">
                        <a:latin typeface="Arial"/>
                        <a:cs typeface="Arial"/>
                      </a:endParaRPr>
                    </a:p>
                  </a:txBody>
                  <a:tcPr marL="0" marR="0" marB="0">
                    <a:lnR w="12700">
                      <a:solidFill>
                        <a:srgbClr val="FFFFFF"/>
                      </a:solidFill>
                      <a:prstDash val="solid"/>
                    </a:lnR>
                    <a:lnT w="12700">
                      <a:solidFill>
                        <a:srgbClr val="FFFFFF"/>
                      </a:solidFill>
                      <a:prstDash val="solid"/>
                    </a:lnT>
                    <a:lnB w="12700">
                      <a:solidFill>
                        <a:srgbClr val="FFFFFF"/>
                      </a:solidFill>
                      <a:prstDash val="solid"/>
                    </a:lnB>
                    <a:solidFill>
                      <a:srgbClr val="6D6E71"/>
                    </a:solidFill>
                  </a:tcPr>
                </a:tc>
                <a:tc>
                  <a:txBody>
                    <a:bodyPr/>
                    <a:lstStyle/>
                    <a:p>
                      <a:pPr marL="64135">
                        <a:lnSpc>
                          <a:spcPct val="100000"/>
                        </a:lnSpc>
                        <a:spcBef>
                          <a:spcPts val="360"/>
                        </a:spcBef>
                      </a:pPr>
                      <a:r>
                        <a:rPr sz="700" b="1" dirty="0">
                          <a:solidFill>
                            <a:srgbClr val="FFFFFF"/>
                          </a:solidFill>
                          <a:latin typeface="Arial"/>
                          <a:cs typeface="Arial"/>
                        </a:rPr>
                        <a:t>Presidential</a:t>
                      </a:r>
                      <a:endParaRPr sz="700">
                        <a:latin typeface="Arial"/>
                        <a:cs typeface="Arial"/>
                      </a:endParaRPr>
                    </a:p>
                  </a:txBody>
                  <a:tcPr marL="0" marR="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6D6E71"/>
                    </a:solidFill>
                  </a:tcPr>
                </a:tc>
                <a:tc>
                  <a:txBody>
                    <a:bodyPr/>
                    <a:lstStyle/>
                    <a:p>
                      <a:pPr marL="64769">
                        <a:lnSpc>
                          <a:spcPct val="100000"/>
                        </a:lnSpc>
                        <a:spcBef>
                          <a:spcPts val="360"/>
                        </a:spcBef>
                      </a:pPr>
                      <a:r>
                        <a:rPr sz="700" b="1" dirty="0">
                          <a:solidFill>
                            <a:srgbClr val="FFFFFF"/>
                          </a:solidFill>
                          <a:latin typeface="Arial"/>
                          <a:cs typeface="Arial"/>
                        </a:rPr>
                        <a:t>Semi-Presidential</a:t>
                      </a:r>
                      <a:endParaRPr sz="700">
                        <a:latin typeface="Arial"/>
                        <a:cs typeface="Arial"/>
                      </a:endParaRPr>
                    </a:p>
                  </a:txBody>
                  <a:tcPr marL="0" marR="0" marB="0">
                    <a:lnL w="12700">
                      <a:solidFill>
                        <a:srgbClr val="FFFFFF"/>
                      </a:solidFill>
                      <a:prstDash val="solid"/>
                    </a:lnL>
                    <a:lnT w="12700">
                      <a:solidFill>
                        <a:srgbClr val="FFFFFF"/>
                      </a:solidFill>
                      <a:prstDash val="solid"/>
                    </a:lnT>
                    <a:lnB w="12700">
                      <a:solidFill>
                        <a:srgbClr val="FFFFFF"/>
                      </a:solidFill>
                      <a:prstDash val="solid"/>
                    </a:lnB>
                    <a:solidFill>
                      <a:srgbClr val="6D6E71"/>
                    </a:solidFill>
                  </a:tcPr>
                </a:tc>
                <a:extLst>
                  <a:ext uri="{0D108BD9-81ED-4DB2-BD59-A6C34878D82A}">
                    <a16:rowId xmlns:a16="http://schemas.microsoft.com/office/drawing/2014/main" val="10000"/>
                  </a:ext>
                </a:extLst>
              </a:tr>
              <a:tr h="1897005">
                <a:tc>
                  <a:txBody>
                    <a:bodyPr/>
                    <a:lstStyle/>
                    <a:p>
                      <a:pPr marL="64135" marR="57785">
                        <a:lnSpc>
                          <a:spcPct val="124000"/>
                        </a:lnSpc>
                        <a:spcBef>
                          <a:spcPts val="265"/>
                        </a:spcBef>
                      </a:pPr>
                      <a:r>
                        <a:rPr sz="600" spc="5" dirty="0">
                          <a:solidFill>
                            <a:srgbClr val="231F20"/>
                          </a:solidFill>
                          <a:latin typeface="Arial MT"/>
                          <a:cs typeface="Arial MT"/>
                        </a:rPr>
                        <a:t>Albania,</a:t>
                      </a:r>
                      <a:r>
                        <a:rPr sz="600" spc="-45" dirty="0">
                          <a:solidFill>
                            <a:srgbClr val="231F20"/>
                          </a:solidFill>
                          <a:latin typeface="Arial MT"/>
                          <a:cs typeface="Arial MT"/>
                        </a:rPr>
                        <a:t> </a:t>
                      </a:r>
                      <a:r>
                        <a:rPr sz="600" spc="20" dirty="0">
                          <a:solidFill>
                            <a:srgbClr val="231F20"/>
                          </a:solidFill>
                          <a:latin typeface="Arial MT"/>
                          <a:cs typeface="Arial MT"/>
                        </a:rPr>
                        <a:t>Andorra,</a:t>
                      </a:r>
                      <a:r>
                        <a:rPr sz="600" spc="-40" dirty="0">
                          <a:solidFill>
                            <a:srgbClr val="231F20"/>
                          </a:solidFill>
                          <a:latin typeface="Arial MT"/>
                          <a:cs typeface="Arial MT"/>
                        </a:rPr>
                        <a:t> </a:t>
                      </a:r>
                      <a:r>
                        <a:rPr sz="600" spc="10" dirty="0">
                          <a:solidFill>
                            <a:srgbClr val="231F20"/>
                          </a:solidFill>
                          <a:latin typeface="Arial MT"/>
                          <a:cs typeface="Arial MT"/>
                        </a:rPr>
                        <a:t>Antigua</a:t>
                      </a:r>
                      <a:r>
                        <a:rPr sz="600" spc="-40" dirty="0">
                          <a:solidFill>
                            <a:srgbClr val="231F20"/>
                          </a:solidFill>
                          <a:latin typeface="Arial MT"/>
                          <a:cs typeface="Arial MT"/>
                        </a:rPr>
                        <a:t> </a:t>
                      </a:r>
                      <a:r>
                        <a:rPr sz="600" spc="5" dirty="0">
                          <a:solidFill>
                            <a:srgbClr val="231F20"/>
                          </a:solidFill>
                          <a:latin typeface="Arial MT"/>
                          <a:cs typeface="Arial MT"/>
                        </a:rPr>
                        <a:t>and</a:t>
                      </a:r>
                      <a:r>
                        <a:rPr sz="600" spc="-40" dirty="0">
                          <a:solidFill>
                            <a:srgbClr val="231F20"/>
                          </a:solidFill>
                          <a:latin typeface="Arial MT"/>
                          <a:cs typeface="Arial MT"/>
                        </a:rPr>
                        <a:t> </a:t>
                      </a:r>
                      <a:r>
                        <a:rPr sz="600" spc="15" dirty="0">
                          <a:solidFill>
                            <a:srgbClr val="231F20"/>
                          </a:solidFill>
                          <a:latin typeface="Arial MT"/>
                          <a:cs typeface="Arial MT"/>
                        </a:rPr>
                        <a:t>Barbuda, </a:t>
                      </a:r>
                      <a:r>
                        <a:rPr sz="600" spc="-150" dirty="0">
                          <a:solidFill>
                            <a:srgbClr val="231F20"/>
                          </a:solidFill>
                          <a:latin typeface="Arial MT"/>
                          <a:cs typeface="Arial MT"/>
                        </a:rPr>
                        <a:t> </a:t>
                      </a:r>
                      <a:r>
                        <a:rPr sz="600" spc="15" dirty="0">
                          <a:solidFill>
                            <a:srgbClr val="231F20"/>
                          </a:solidFill>
                          <a:latin typeface="Arial MT"/>
                          <a:cs typeface="Arial MT"/>
                        </a:rPr>
                        <a:t>Australia, </a:t>
                      </a:r>
                      <a:r>
                        <a:rPr sz="600" spc="10" dirty="0">
                          <a:solidFill>
                            <a:srgbClr val="231F20"/>
                          </a:solidFill>
                          <a:latin typeface="Arial MT"/>
                          <a:cs typeface="Arial MT"/>
                        </a:rPr>
                        <a:t>Bahamas, Barbados, </a:t>
                      </a:r>
                      <a:r>
                        <a:rPr sz="600" spc="15" dirty="0">
                          <a:solidFill>
                            <a:srgbClr val="231F20"/>
                          </a:solidFill>
                          <a:latin typeface="Arial MT"/>
                          <a:cs typeface="Arial MT"/>
                        </a:rPr>
                        <a:t> Belgium, </a:t>
                      </a:r>
                      <a:r>
                        <a:rPr sz="600" spc="5" dirty="0">
                          <a:solidFill>
                            <a:srgbClr val="231F20"/>
                          </a:solidFill>
                          <a:latin typeface="Arial MT"/>
                          <a:cs typeface="Arial MT"/>
                        </a:rPr>
                        <a:t>Belize, </a:t>
                      </a:r>
                      <a:r>
                        <a:rPr sz="600" spc="15" dirty="0">
                          <a:solidFill>
                            <a:srgbClr val="231F20"/>
                          </a:solidFill>
                          <a:latin typeface="Arial MT"/>
                          <a:cs typeface="Arial MT"/>
                        </a:rPr>
                        <a:t>Bhutan, </a:t>
                      </a:r>
                      <a:r>
                        <a:rPr sz="600" spc="-5" dirty="0">
                          <a:solidFill>
                            <a:srgbClr val="231F20"/>
                          </a:solidFill>
                          <a:latin typeface="Arial MT"/>
                          <a:cs typeface="Arial MT"/>
                        </a:rPr>
                        <a:t>Canada, </a:t>
                      </a:r>
                      <a:r>
                        <a:rPr sz="600" dirty="0">
                          <a:solidFill>
                            <a:srgbClr val="231F20"/>
                          </a:solidFill>
                          <a:latin typeface="Arial MT"/>
                          <a:cs typeface="Arial MT"/>
                        </a:rPr>
                        <a:t> </a:t>
                      </a:r>
                      <a:r>
                        <a:rPr sz="600" spc="-5" dirty="0">
                          <a:solidFill>
                            <a:srgbClr val="231F20"/>
                          </a:solidFill>
                          <a:latin typeface="Arial MT"/>
                          <a:cs typeface="Arial MT"/>
                        </a:rPr>
                        <a:t>De</a:t>
                      </a:r>
                      <a:r>
                        <a:rPr sz="600" spc="-10" dirty="0">
                          <a:solidFill>
                            <a:srgbClr val="231F20"/>
                          </a:solidFill>
                          <a:latin typeface="Arial MT"/>
                          <a:cs typeface="Arial MT"/>
                        </a:rPr>
                        <a:t>n</a:t>
                      </a:r>
                      <a:r>
                        <a:rPr sz="600" spc="-5" dirty="0">
                          <a:solidFill>
                            <a:srgbClr val="231F20"/>
                          </a:solidFill>
                          <a:latin typeface="Arial MT"/>
                          <a:cs typeface="Arial MT"/>
                        </a:rPr>
                        <a:t>m</a:t>
                      </a:r>
                      <a:r>
                        <a:rPr sz="600" spc="-10" dirty="0">
                          <a:solidFill>
                            <a:srgbClr val="231F20"/>
                          </a:solidFill>
                          <a:latin typeface="Arial MT"/>
                          <a:cs typeface="Arial MT"/>
                        </a:rPr>
                        <a:t>a</a:t>
                      </a:r>
                      <a:r>
                        <a:rPr sz="600" spc="5" dirty="0">
                          <a:solidFill>
                            <a:srgbClr val="231F20"/>
                          </a:solidFill>
                          <a:latin typeface="Arial MT"/>
                          <a:cs typeface="Arial MT"/>
                        </a:rPr>
                        <a:t>r</a:t>
                      </a:r>
                      <a:r>
                        <a:rPr sz="600" dirty="0">
                          <a:solidFill>
                            <a:srgbClr val="231F20"/>
                          </a:solidFill>
                          <a:latin typeface="Arial MT"/>
                          <a:cs typeface="Arial MT"/>
                        </a:rPr>
                        <a:t>k,</a:t>
                      </a:r>
                      <a:r>
                        <a:rPr sz="600" spc="-40" dirty="0">
                          <a:solidFill>
                            <a:srgbClr val="231F20"/>
                          </a:solidFill>
                          <a:latin typeface="Arial MT"/>
                          <a:cs typeface="Arial MT"/>
                        </a:rPr>
                        <a:t> </a:t>
                      </a:r>
                      <a:r>
                        <a:rPr sz="600" spc="-5" dirty="0">
                          <a:solidFill>
                            <a:srgbClr val="231F20"/>
                          </a:solidFill>
                          <a:latin typeface="Arial MT"/>
                          <a:cs typeface="Arial MT"/>
                        </a:rPr>
                        <a:t>Do</a:t>
                      </a:r>
                      <a:r>
                        <a:rPr sz="600" spc="-10" dirty="0">
                          <a:solidFill>
                            <a:srgbClr val="231F20"/>
                          </a:solidFill>
                          <a:latin typeface="Arial MT"/>
                          <a:cs typeface="Arial MT"/>
                        </a:rPr>
                        <a:t>mini</a:t>
                      </a:r>
                      <a:r>
                        <a:rPr sz="600" dirty="0">
                          <a:solidFill>
                            <a:srgbClr val="231F20"/>
                          </a:solidFill>
                          <a:latin typeface="Arial MT"/>
                          <a:cs typeface="Arial MT"/>
                        </a:rPr>
                        <a:t>c</a:t>
                      </a:r>
                      <a:r>
                        <a:rPr sz="600" spc="-5" dirty="0">
                          <a:solidFill>
                            <a:srgbClr val="231F20"/>
                          </a:solidFill>
                          <a:latin typeface="Arial MT"/>
                          <a:cs typeface="Arial MT"/>
                        </a:rPr>
                        <a:t>a</a:t>
                      </a:r>
                      <a:r>
                        <a:rPr sz="600" dirty="0">
                          <a:solidFill>
                            <a:srgbClr val="231F20"/>
                          </a:solidFill>
                          <a:latin typeface="Arial MT"/>
                          <a:cs typeface="Arial MT"/>
                        </a:rPr>
                        <a:t>,</a:t>
                      </a:r>
                      <a:r>
                        <a:rPr sz="600" spc="-40" dirty="0">
                          <a:solidFill>
                            <a:srgbClr val="231F20"/>
                          </a:solidFill>
                          <a:latin typeface="Arial MT"/>
                          <a:cs typeface="Arial MT"/>
                        </a:rPr>
                        <a:t> </a:t>
                      </a:r>
                      <a:r>
                        <a:rPr sz="600" spc="10" dirty="0">
                          <a:solidFill>
                            <a:srgbClr val="231F20"/>
                          </a:solidFill>
                          <a:latin typeface="Arial MT"/>
                          <a:cs typeface="Arial MT"/>
                        </a:rPr>
                        <a:t>E</a:t>
                      </a:r>
                      <a:r>
                        <a:rPr sz="600" dirty="0">
                          <a:solidFill>
                            <a:srgbClr val="231F20"/>
                          </a:solidFill>
                          <a:latin typeface="Arial MT"/>
                          <a:cs typeface="Arial MT"/>
                        </a:rPr>
                        <a:t>s</a:t>
                      </a:r>
                      <a:r>
                        <a:rPr sz="600" spc="-10" dirty="0">
                          <a:solidFill>
                            <a:srgbClr val="231F20"/>
                          </a:solidFill>
                          <a:latin typeface="Arial MT"/>
                          <a:cs typeface="Arial MT"/>
                        </a:rPr>
                        <a:t>t</a:t>
                      </a:r>
                      <a:r>
                        <a:rPr sz="600" spc="-5" dirty="0">
                          <a:solidFill>
                            <a:srgbClr val="231F20"/>
                          </a:solidFill>
                          <a:latin typeface="Arial MT"/>
                          <a:cs typeface="Arial MT"/>
                        </a:rPr>
                        <a:t>o</a:t>
                      </a:r>
                      <a:r>
                        <a:rPr sz="600" spc="-10" dirty="0">
                          <a:solidFill>
                            <a:srgbClr val="231F20"/>
                          </a:solidFill>
                          <a:latin typeface="Arial MT"/>
                          <a:cs typeface="Arial MT"/>
                        </a:rPr>
                        <a:t>ni</a:t>
                      </a:r>
                      <a:r>
                        <a:rPr sz="600" spc="-5" dirty="0">
                          <a:solidFill>
                            <a:srgbClr val="231F20"/>
                          </a:solidFill>
                          <a:latin typeface="Arial MT"/>
                          <a:cs typeface="Arial MT"/>
                        </a:rPr>
                        <a:t>a</a:t>
                      </a:r>
                      <a:r>
                        <a:rPr sz="600" dirty="0">
                          <a:solidFill>
                            <a:srgbClr val="231F20"/>
                          </a:solidFill>
                          <a:latin typeface="Arial MT"/>
                          <a:cs typeface="Arial MT"/>
                        </a:rPr>
                        <a:t>,</a:t>
                      </a:r>
                      <a:r>
                        <a:rPr sz="600" spc="-40" dirty="0">
                          <a:solidFill>
                            <a:srgbClr val="231F20"/>
                          </a:solidFill>
                          <a:latin typeface="Arial MT"/>
                          <a:cs typeface="Arial MT"/>
                        </a:rPr>
                        <a:t> </a:t>
                      </a:r>
                      <a:r>
                        <a:rPr sz="600" dirty="0">
                          <a:solidFill>
                            <a:srgbClr val="231F20"/>
                          </a:solidFill>
                          <a:latin typeface="Arial MT"/>
                          <a:cs typeface="Arial MT"/>
                        </a:rPr>
                        <a:t>G</a:t>
                      </a:r>
                      <a:r>
                        <a:rPr sz="600" spc="-5" dirty="0">
                          <a:solidFill>
                            <a:srgbClr val="231F20"/>
                          </a:solidFill>
                          <a:latin typeface="Arial MT"/>
                          <a:cs typeface="Arial MT"/>
                        </a:rPr>
                        <a:t>e</a:t>
                      </a:r>
                      <a:r>
                        <a:rPr sz="600" spc="5" dirty="0">
                          <a:solidFill>
                            <a:srgbClr val="231F20"/>
                          </a:solidFill>
                          <a:latin typeface="Arial MT"/>
                          <a:cs typeface="Arial MT"/>
                        </a:rPr>
                        <a:t>r</a:t>
                      </a:r>
                      <a:r>
                        <a:rPr sz="600" spc="-5" dirty="0">
                          <a:solidFill>
                            <a:srgbClr val="231F20"/>
                          </a:solidFill>
                          <a:latin typeface="Arial MT"/>
                          <a:cs typeface="Arial MT"/>
                        </a:rPr>
                        <a:t>m</a:t>
                      </a:r>
                      <a:r>
                        <a:rPr sz="600" spc="-10" dirty="0">
                          <a:solidFill>
                            <a:srgbClr val="231F20"/>
                          </a:solidFill>
                          <a:latin typeface="Arial MT"/>
                          <a:cs typeface="Arial MT"/>
                        </a:rPr>
                        <a:t>a</a:t>
                      </a:r>
                      <a:r>
                        <a:rPr sz="600" spc="-5" dirty="0">
                          <a:solidFill>
                            <a:srgbClr val="231F20"/>
                          </a:solidFill>
                          <a:latin typeface="Arial MT"/>
                          <a:cs typeface="Arial MT"/>
                        </a:rPr>
                        <a:t>n</a:t>
                      </a:r>
                      <a:r>
                        <a:rPr sz="600" spc="-30" dirty="0">
                          <a:solidFill>
                            <a:srgbClr val="231F20"/>
                          </a:solidFill>
                          <a:latin typeface="Arial MT"/>
                          <a:cs typeface="Arial MT"/>
                        </a:rPr>
                        <a:t>y</a:t>
                      </a:r>
                      <a:r>
                        <a:rPr sz="600" dirty="0">
                          <a:solidFill>
                            <a:srgbClr val="231F20"/>
                          </a:solidFill>
                          <a:latin typeface="Arial MT"/>
                          <a:cs typeface="Arial MT"/>
                        </a:rPr>
                        <a:t>,  </a:t>
                      </a:r>
                      <a:r>
                        <a:rPr sz="600" spc="-5" dirty="0">
                          <a:solidFill>
                            <a:srgbClr val="231F20"/>
                          </a:solidFill>
                          <a:latin typeface="Arial MT"/>
                          <a:cs typeface="Arial MT"/>
                        </a:rPr>
                        <a:t>G</a:t>
                      </a:r>
                      <a:r>
                        <a:rPr sz="600" dirty="0">
                          <a:solidFill>
                            <a:srgbClr val="231F20"/>
                          </a:solidFill>
                          <a:latin typeface="Arial MT"/>
                          <a:cs typeface="Arial MT"/>
                        </a:rPr>
                        <a:t>r</a:t>
                      </a:r>
                      <a:r>
                        <a:rPr sz="600" spc="-5" dirty="0">
                          <a:solidFill>
                            <a:srgbClr val="231F20"/>
                          </a:solidFill>
                          <a:latin typeface="Arial MT"/>
                          <a:cs typeface="Arial MT"/>
                        </a:rPr>
                        <a:t>ee</a:t>
                      </a:r>
                      <a:r>
                        <a:rPr sz="600" spc="-10" dirty="0">
                          <a:solidFill>
                            <a:srgbClr val="231F20"/>
                          </a:solidFill>
                          <a:latin typeface="Arial MT"/>
                          <a:cs typeface="Arial MT"/>
                        </a:rPr>
                        <a:t>ce</a:t>
                      </a:r>
                      <a:r>
                        <a:rPr sz="600" dirty="0">
                          <a:solidFill>
                            <a:srgbClr val="231F20"/>
                          </a:solidFill>
                          <a:latin typeface="Arial MT"/>
                          <a:cs typeface="Arial MT"/>
                        </a:rPr>
                        <a:t>,</a:t>
                      </a:r>
                      <a:r>
                        <a:rPr sz="600" spc="-40" dirty="0">
                          <a:solidFill>
                            <a:srgbClr val="231F20"/>
                          </a:solidFill>
                          <a:latin typeface="Arial MT"/>
                          <a:cs typeface="Arial MT"/>
                        </a:rPr>
                        <a:t> </a:t>
                      </a:r>
                      <a:r>
                        <a:rPr sz="600" spc="-5" dirty="0">
                          <a:solidFill>
                            <a:srgbClr val="231F20"/>
                          </a:solidFill>
                          <a:latin typeface="Arial MT"/>
                          <a:cs typeface="Arial MT"/>
                        </a:rPr>
                        <a:t>G</a:t>
                      </a:r>
                      <a:r>
                        <a:rPr sz="600" dirty="0">
                          <a:solidFill>
                            <a:srgbClr val="231F20"/>
                          </a:solidFill>
                          <a:latin typeface="Arial MT"/>
                          <a:cs typeface="Arial MT"/>
                        </a:rPr>
                        <a:t>r</a:t>
                      </a:r>
                      <a:r>
                        <a:rPr sz="600" spc="-5" dirty="0">
                          <a:solidFill>
                            <a:srgbClr val="231F20"/>
                          </a:solidFill>
                          <a:latin typeface="Arial MT"/>
                          <a:cs typeface="Arial MT"/>
                        </a:rPr>
                        <a:t>enada</a:t>
                      </a:r>
                      <a:r>
                        <a:rPr sz="600" dirty="0">
                          <a:solidFill>
                            <a:srgbClr val="231F20"/>
                          </a:solidFill>
                          <a:latin typeface="Arial MT"/>
                          <a:cs typeface="Arial MT"/>
                        </a:rPr>
                        <a:t>,</a:t>
                      </a:r>
                      <a:r>
                        <a:rPr sz="600" spc="-40" dirty="0">
                          <a:solidFill>
                            <a:srgbClr val="231F20"/>
                          </a:solidFill>
                          <a:latin typeface="Arial MT"/>
                          <a:cs typeface="Arial MT"/>
                        </a:rPr>
                        <a:t> </a:t>
                      </a:r>
                      <a:r>
                        <a:rPr sz="600" spc="-5" dirty="0">
                          <a:solidFill>
                            <a:srgbClr val="231F20"/>
                          </a:solidFill>
                          <a:latin typeface="Arial MT"/>
                          <a:cs typeface="Arial MT"/>
                        </a:rPr>
                        <a:t>G</a:t>
                      </a:r>
                      <a:r>
                        <a:rPr sz="600" spc="5" dirty="0">
                          <a:solidFill>
                            <a:srgbClr val="231F20"/>
                          </a:solidFill>
                          <a:latin typeface="Arial MT"/>
                          <a:cs typeface="Arial MT"/>
                        </a:rPr>
                        <a:t>uy</a:t>
                      </a:r>
                      <a:r>
                        <a:rPr sz="600" spc="-5" dirty="0">
                          <a:solidFill>
                            <a:srgbClr val="231F20"/>
                          </a:solidFill>
                          <a:latin typeface="Arial MT"/>
                          <a:cs typeface="Arial MT"/>
                        </a:rPr>
                        <a:t>ana</a:t>
                      </a:r>
                      <a:r>
                        <a:rPr sz="600" dirty="0">
                          <a:solidFill>
                            <a:srgbClr val="231F20"/>
                          </a:solidFill>
                          <a:latin typeface="Arial MT"/>
                          <a:cs typeface="Arial MT"/>
                        </a:rPr>
                        <a:t>,</a:t>
                      </a:r>
                      <a:r>
                        <a:rPr sz="600" spc="-40" dirty="0">
                          <a:solidFill>
                            <a:srgbClr val="231F20"/>
                          </a:solidFill>
                          <a:latin typeface="Arial MT"/>
                          <a:cs typeface="Arial MT"/>
                        </a:rPr>
                        <a:t> </a:t>
                      </a:r>
                      <a:r>
                        <a:rPr sz="600" spc="-10" dirty="0">
                          <a:solidFill>
                            <a:srgbClr val="231F20"/>
                          </a:solidFill>
                          <a:latin typeface="Arial MT"/>
                          <a:cs typeface="Arial MT"/>
                        </a:rPr>
                        <a:t>Hu</a:t>
                      </a:r>
                      <a:r>
                        <a:rPr sz="600" spc="-5" dirty="0">
                          <a:solidFill>
                            <a:srgbClr val="231F20"/>
                          </a:solidFill>
                          <a:latin typeface="Arial MT"/>
                          <a:cs typeface="Arial MT"/>
                        </a:rPr>
                        <a:t>nga</a:t>
                      </a:r>
                      <a:r>
                        <a:rPr sz="600" spc="25" dirty="0">
                          <a:solidFill>
                            <a:srgbClr val="231F20"/>
                          </a:solidFill>
                          <a:latin typeface="Arial MT"/>
                          <a:cs typeface="Arial MT"/>
                        </a:rPr>
                        <a:t>r</a:t>
                      </a:r>
                      <a:r>
                        <a:rPr sz="600" spc="-30" dirty="0">
                          <a:solidFill>
                            <a:srgbClr val="231F20"/>
                          </a:solidFill>
                          <a:latin typeface="Arial MT"/>
                          <a:cs typeface="Arial MT"/>
                        </a:rPr>
                        <a:t>y</a:t>
                      </a:r>
                      <a:r>
                        <a:rPr sz="600" dirty="0">
                          <a:solidFill>
                            <a:srgbClr val="231F20"/>
                          </a:solidFill>
                          <a:latin typeface="Arial MT"/>
                          <a:cs typeface="Arial MT"/>
                        </a:rPr>
                        <a:t>,  </a:t>
                      </a:r>
                      <a:r>
                        <a:rPr sz="600" spc="-10" dirty="0">
                          <a:solidFill>
                            <a:srgbClr val="231F20"/>
                          </a:solidFill>
                          <a:latin typeface="Arial MT"/>
                          <a:cs typeface="Arial MT"/>
                        </a:rPr>
                        <a:t>I</a:t>
                      </a:r>
                      <a:r>
                        <a:rPr sz="600" spc="-5" dirty="0">
                          <a:solidFill>
                            <a:srgbClr val="231F20"/>
                          </a:solidFill>
                          <a:latin typeface="Arial MT"/>
                          <a:cs typeface="Arial MT"/>
                        </a:rPr>
                        <a:t>n</a:t>
                      </a:r>
                      <a:r>
                        <a:rPr sz="600" spc="-10" dirty="0">
                          <a:solidFill>
                            <a:srgbClr val="231F20"/>
                          </a:solidFill>
                          <a:latin typeface="Arial MT"/>
                          <a:cs typeface="Arial MT"/>
                        </a:rPr>
                        <a:t>di</a:t>
                      </a:r>
                      <a:r>
                        <a:rPr sz="600" spc="-5" dirty="0">
                          <a:solidFill>
                            <a:srgbClr val="231F20"/>
                          </a:solidFill>
                          <a:latin typeface="Arial MT"/>
                          <a:cs typeface="Arial MT"/>
                        </a:rPr>
                        <a:t>a</a:t>
                      </a:r>
                      <a:r>
                        <a:rPr sz="600" dirty="0">
                          <a:solidFill>
                            <a:srgbClr val="231F20"/>
                          </a:solidFill>
                          <a:latin typeface="Arial MT"/>
                          <a:cs typeface="Arial MT"/>
                        </a:rPr>
                        <a:t>,</a:t>
                      </a:r>
                      <a:r>
                        <a:rPr sz="600" spc="-40" dirty="0">
                          <a:solidFill>
                            <a:srgbClr val="231F20"/>
                          </a:solidFill>
                          <a:latin typeface="Arial MT"/>
                          <a:cs typeface="Arial MT"/>
                        </a:rPr>
                        <a:t> </a:t>
                      </a:r>
                      <a:r>
                        <a:rPr sz="600" spc="-5" dirty="0">
                          <a:solidFill>
                            <a:srgbClr val="231F20"/>
                          </a:solidFill>
                          <a:latin typeface="Arial MT"/>
                          <a:cs typeface="Arial MT"/>
                        </a:rPr>
                        <a:t>I</a:t>
                      </a:r>
                      <a:r>
                        <a:rPr sz="600" spc="-10" dirty="0">
                          <a:solidFill>
                            <a:srgbClr val="231F20"/>
                          </a:solidFill>
                          <a:latin typeface="Arial MT"/>
                          <a:cs typeface="Arial MT"/>
                        </a:rPr>
                        <a:t>s</a:t>
                      </a:r>
                      <a:r>
                        <a:rPr sz="600" spc="10" dirty="0">
                          <a:solidFill>
                            <a:srgbClr val="231F20"/>
                          </a:solidFill>
                          <a:latin typeface="Arial MT"/>
                          <a:cs typeface="Arial MT"/>
                        </a:rPr>
                        <a:t>r</a:t>
                      </a:r>
                      <a:r>
                        <a:rPr sz="600" spc="-5" dirty="0">
                          <a:solidFill>
                            <a:srgbClr val="231F20"/>
                          </a:solidFill>
                          <a:latin typeface="Arial MT"/>
                          <a:cs typeface="Arial MT"/>
                        </a:rPr>
                        <a:t>a</a:t>
                      </a:r>
                      <a:r>
                        <a:rPr sz="600" spc="-10" dirty="0">
                          <a:solidFill>
                            <a:srgbClr val="231F20"/>
                          </a:solidFill>
                          <a:latin typeface="Arial MT"/>
                          <a:cs typeface="Arial MT"/>
                        </a:rPr>
                        <a:t>e</a:t>
                      </a:r>
                      <a:r>
                        <a:rPr sz="600" spc="5" dirty="0">
                          <a:solidFill>
                            <a:srgbClr val="231F20"/>
                          </a:solidFill>
                          <a:latin typeface="Arial MT"/>
                          <a:cs typeface="Arial MT"/>
                        </a:rPr>
                        <a:t>l</a:t>
                      </a:r>
                      <a:r>
                        <a:rPr sz="600" dirty="0">
                          <a:solidFill>
                            <a:srgbClr val="231F20"/>
                          </a:solidFill>
                          <a:latin typeface="Arial MT"/>
                          <a:cs typeface="Arial MT"/>
                        </a:rPr>
                        <a:t>,</a:t>
                      </a:r>
                      <a:r>
                        <a:rPr sz="600" spc="-40" dirty="0">
                          <a:solidFill>
                            <a:srgbClr val="231F20"/>
                          </a:solidFill>
                          <a:latin typeface="Arial MT"/>
                          <a:cs typeface="Arial MT"/>
                        </a:rPr>
                        <a:t> </a:t>
                      </a:r>
                      <a:r>
                        <a:rPr sz="600" spc="-5" dirty="0">
                          <a:solidFill>
                            <a:srgbClr val="231F20"/>
                          </a:solidFill>
                          <a:latin typeface="Arial MT"/>
                          <a:cs typeface="Arial MT"/>
                        </a:rPr>
                        <a:t>I</a:t>
                      </a:r>
                      <a:r>
                        <a:rPr sz="600" dirty="0">
                          <a:solidFill>
                            <a:srgbClr val="231F20"/>
                          </a:solidFill>
                          <a:latin typeface="Arial MT"/>
                          <a:cs typeface="Arial MT"/>
                        </a:rPr>
                        <a:t>t</a:t>
                      </a:r>
                      <a:r>
                        <a:rPr sz="600" spc="-10" dirty="0">
                          <a:solidFill>
                            <a:srgbClr val="231F20"/>
                          </a:solidFill>
                          <a:latin typeface="Arial MT"/>
                          <a:cs typeface="Arial MT"/>
                        </a:rPr>
                        <a:t>al</a:t>
                      </a:r>
                      <a:r>
                        <a:rPr sz="600" spc="-30" dirty="0">
                          <a:solidFill>
                            <a:srgbClr val="231F20"/>
                          </a:solidFill>
                          <a:latin typeface="Arial MT"/>
                          <a:cs typeface="Arial MT"/>
                        </a:rPr>
                        <a:t>y</a:t>
                      </a:r>
                      <a:r>
                        <a:rPr sz="600" dirty="0">
                          <a:solidFill>
                            <a:srgbClr val="231F20"/>
                          </a:solidFill>
                          <a:latin typeface="Arial MT"/>
                          <a:cs typeface="Arial MT"/>
                        </a:rPr>
                        <a:t>,</a:t>
                      </a:r>
                      <a:r>
                        <a:rPr sz="600" spc="-40" dirty="0">
                          <a:solidFill>
                            <a:srgbClr val="231F20"/>
                          </a:solidFill>
                          <a:latin typeface="Arial MT"/>
                          <a:cs typeface="Arial MT"/>
                        </a:rPr>
                        <a:t> </a:t>
                      </a:r>
                      <a:r>
                        <a:rPr sz="600" spc="-5" dirty="0">
                          <a:solidFill>
                            <a:srgbClr val="231F20"/>
                          </a:solidFill>
                          <a:latin typeface="Arial MT"/>
                          <a:cs typeface="Arial MT"/>
                        </a:rPr>
                        <a:t>J</a:t>
                      </a:r>
                      <a:r>
                        <a:rPr sz="600" spc="-10" dirty="0">
                          <a:solidFill>
                            <a:srgbClr val="231F20"/>
                          </a:solidFill>
                          <a:latin typeface="Arial MT"/>
                          <a:cs typeface="Arial MT"/>
                        </a:rPr>
                        <a:t>a</a:t>
                      </a:r>
                      <a:r>
                        <a:rPr sz="600" spc="-5" dirty="0">
                          <a:solidFill>
                            <a:srgbClr val="231F20"/>
                          </a:solidFill>
                          <a:latin typeface="Arial MT"/>
                          <a:cs typeface="Arial MT"/>
                        </a:rPr>
                        <a:t>m</a:t>
                      </a:r>
                      <a:r>
                        <a:rPr sz="600" spc="-10" dirty="0">
                          <a:solidFill>
                            <a:srgbClr val="231F20"/>
                          </a:solidFill>
                          <a:latin typeface="Arial MT"/>
                          <a:cs typeface="Arial MT"/>
                        </a:rPr>
                        <a:t>ai</a:t>
                      </a:r>
                      <a:r>
                        <a:rPr sz="600" dirty="0">
                          <a:solidFill>
                            <a:srgbClr val="231F20"/>
                          </a:solidFill>
                          <a:latin typeface="Arial MT"/>
                          <a:cs typeface="Arial MT"/>
                        </a:rPr>
                        <a:t>c</a:t>
                      </a:r>
                      <a:r>
                        <a:rPr sz="600" spc="-5" dirty="0">
                          <a:solidFill>
                            <a:srgbClr val="231F20"/>
                          </a:solidFill>
                          <a:latin typeface="Arial MT"/>
                          <a:cs typeface="Arial MT"/>
                        </a:rPr>
                        <a:t>a</a:t>
                      </a:r>
                      <a:r>
                        <a:rPr sz="600" dirty="0">
                          <a:solidFill>
                            <a:srgbClr val="231F20"/>
                          </a:solidFill>
                          <a:latin typeface="Arial MT"/>
                          <a:cs typeface="Arial MT"/>
                        </a:rPr>
                        <a:t>,</a:t>
                      </a:r>
                      <a:r>
                        <a:rPr sz="600" spc="-40" dirty="0">
                          <a:solidFill>
                            <a:srgbClr val="231F20"/>
                          </a:solidFill>
                          <a:latin typeface="Arial MT"/>
                          <a:cs typeface="Arial MT"/>
                        </a:rPr>
                        <a:t> </a:t>
                      </a:r>
                      <a:r>
                        <a:rPr sz="600" spc="-5" dirty="0">
                          <a:solidFill>
                            <a:srgbClr val="231F20"/>
                          </a:solidFill>
                          <a:latin typeface="Arial MT"/>
                          <a:cs typeface="Arial MT"/>
                        </a:rPr>
                        <a:t>J</a:t>
                      </a:r>
                      <a:r>
                        <a:rPr sz="600" spc="-10" dirty="0">
                          <a:solidFill>
                            <a:srgbClr val="231F20"/>
                          </a:solidFill>
                          <a:latin typeface="Arial MT"/>
                          <a:cs typeface="Arial MT"/>
                        </a:rPr>
                        <a:t>a</a:t>
                      </a:r>
                      <a:r>
                        <a:rPr sz="600" dirty="0">
                          <a:solidFill>
                            <a:srgbClr val="231F20"/>
                          </a:solidFill>
                          <a:latin typeface="Arial MT"/>
                          <a:cs typeface="Arial MT"/>
                        </a:rPr>
                        <a:t>p</a:t>
                      </a:r>
                      <a:r>
                        <a:rPr sz="600" spc="-10" dirty="0">
                          <a:solidFill>
                            <a:srgbClr val="231F20"/>
                          </a:solidFill>
                          <a:latin typeface="Arial MT"/>
                          <a:cs typeface="Arial MT"/>
                        </a:rPr>
                        <a:t>a</a:t>
                      </a:r>
                      <a:r>
                        <a:rPr sz="600" spc="-5" dirty="0">
                          <a:solidFill>
                            <a:srgbClr val="231F20"/>
                          </a:solidFill>
                          <a:latin typeface="Arial MT"/>
                          <a:cs typeface="Arial MT"/>
                        </a:rPr>
                        <a:t>n</a:t>
                      </a:r>
                      <a:r>
                        <a:rPr sz="600" dirty="0">
                          <a:solidFill>
                            <a:srgbClr val="231F20"/>
                          </a:solidFill>
                          <a:latin typeface="Arial MT"/>
                          <a:cs typeface="Arial MT"/>
                        </a:rPr>
                        <a:t>,  </a:t>
                      </a:r>
                      <a:r>
                        <a:rPr sz="600" spc="10" dirty="0">
                          <a:solidFill>
                            <a:srgbClr val="231F20"/>
                          </a:solidFill>
                          <a:latin typeface="Arial MT"/>
                          <a:cs typeface="Arial MT"/>
                        </a:rPr>
                        <a:t>K</a:t>
                      </a:r>
                      <a:r>
                        <a:rPr sz="600" spc="-10" dirty="0">
                          <a:solidFill>
                            <a:srgbClr val="231F20"/>
                          </a:solidFill>
                          <a:latin typeface="Arial MT"/>
                          <a:cs typeface="Arial MT"/>
                        </a:rPr>
                        <a:t>i</a:t>
                      </a:r>
                      <a:r>
                        <a:rPr sz="600" spc="5" dirty="0">
                          <a:solidFill>
                            <a:srgbClr val="231F20"/>
                          </a:solidFill>
                          <a:latin typeface="Arial MT"/>
                          <a:cs typeface="Arial MT"/>
                        </a:rPr>
                        <a:t>r</a:t>
                      </a:r>
                      <a:r>
                        <a:rPr sz="600" spc="-10" dirty="0">
                          <a:solidFill>
                            <a:srgbClr val="231F20"/>
                          </a:solidFill>
                          <a:latin typeface="Arial MT"/>
                          <a:cs typeface="Arial MT"/>
                        </a:rPr>
                        <a:t>i</a:t>
                      </a:r>
                      <a:r>
                        <a:rPr sz="600" dirty="0">
                          <a:solidFill>
                            <a:srgbClr val="231F20"/>
                          </a:solidFill>
                          <a:latin typeface="Arial MT"/>
                          <a:cs typeface="Arial MT"/>
                        </a:rPr>
                        <a:t>b</a:t>
                      </a:r>
                      <a:r>
                        <a:rPr sz="600" spc="-10" dirty="0">
                          <a:solidFill>
                            <a:srgbClr val="231F20"/>
                          </a:solidFill>
                          <a:latin typeface="Arial MT"/>
                          <a:cs typeface="Arial MT"/>
                        </a:rPr>
                        <a:t>at</a:t>
                      </a:r>
                      <a:r>
                        <a:rPr sz="600" spc="-5" dirty="0">
                          <a:solidFill>
                            <a:srgbClr val="231F20"/>
                          </a:solidFill>
                          <a:latin typeface="Arial MT"/>
                          <a:cs typeface="Arial MT"/>
                        </a:rPr>
                        <a:t>i</a:t>
                      </a:r>
                      <a:r>
                        <a:rPr sz="600" dirty="0">
                          <a:solidFill>
                            <a:srgbClr val="231F20"/>
                          </a:solidFill>
                          <a:latin typeface="Arial MT"/>
                          <a:cs typeface="Arial MT"/>
                        </a:rPr>
                        <a:t>,</a:t>
                      </a:r>
                      <a:r>
                        <a:rPr sz="600" spc="-40" dirty="0">
                          <a:solidFill>
                            <a:srgbClr val="231F20"/>
                          </a:solidFill>
                          <a:latin typeface="Arial MT"/>
                          <a:cs typeface="Arial MT"/>
                        </a:rPr>
                        <a:t> </a:t>
                      </a:r>
                      <a:r>
                        <a:rPr sz="600" spc="-5" dirty="0">
                          <a:solidFill>
                            <a:srgbClr val="231F20"/>
                          </a:solidFill>
                          <a:latin typeface="Arial MT"/>
                          <a:cs typeface="Arial MT"/>
                        </a:rPr>
                        <a:t>Ko</a:t>
                      </a:r>
                      <a:r>
                        <a:rPr sz="600" dirty="0">
                          <a:solidFill>
                            <a:srgbClr val="231F20"/>
                          </a:solidFill>
                          <a:latin typeface="Arial MT"/>
                          <a:cs typeface="Arial MT"/>
                        </a:rPr>
                        <a:t>s</a:t>
                      </a:r>
                      <a:r>
                        <a:rPr sz="600" spc="-5" dirty="0">
                          <a:solidFill>
                            <a:srgbClr val="231F20"/>
                          </a:solidFill>
                          <a:latin typeface="Arial MT"/>
                          <a:cs typeface="Arial MT"/>
                        </a:rPr>
                        <a:t>ov</a:t>
                      </a:r>
                      <a:r>
                        <a:rPr sz="600" spc="-10" dirty="0">
                          <a:solidFill>
                            <a:srgbClr val="231F20"/>
                          </a:solidFill>
                          <a:latin typeface="Arial MT"/>
                          <a:cs typeface="Arial MT"/>
                        </a:rPr>
                        <a:t>o</a:t>
                      </a:r>
                      <a:r>
                        <a:rPr sz="600" dirty="0">
                          <a:solidFill>
                            <a:srgbClr val="231F20"/>
                          </a:solidFill>
                          <a:latin typeface="Arial MT"/>
                          <a:cs typeface="Arial MT"/>
                        </a:rPr>
                        <a:t>,</a:t>
                      </a:r>
                      <a:r>
                        <a:rPr sz="600" spc="-40" dirty="0">
                          <a:solidFill>
                            <a:srgbClr val="231F20"/>
                          </a:solidFill>
                          <a:latin typeface="Arial MT"/>
                          <a:cs typeface="Arial MT"/>
                        </a:rPr>
                        <a:t> </a:t>
                      </a:r>
                      <a:r>
                        <a:rPr sz="600" spc="10" dirty="0">
                          <a:solidFill>
                            <a:srgbClr val="231F20"/>
                          </a:solidFill>
                          <a:latin typeface="Arial MT"/>
                          <a:cs typeface="Arial MT"/>
                        </a:rPr>
                        <a:t>L</a:t>
                      </a:r>
                      <a:r>
                        <a:rPr sz="600" spc="-10" dirty="0">
                          <a:solidFill>
                            <a:srgbClr val="231F20"/>
                          </a:solidFill>
                          <a:latin typeface="Arial MT"/>
                          <a:cs typeface="Arial MT"/>
                        </a:rPr>
                        <a:t>a</a:t>
                      </a:r>
                      <a:r>
                        <a:rPr sz="600" spc="15" dirty="0">
                          <a:solidFill>
                            <a:srgbClr val="231F20"/>
                          </a:solidFill>
                          <a:latin typeface="Arial MT"/>
                          <a:cs typeface="Arial MT"/>
                        </a:rPr>
                        <a:t>t</a:t>
                      </a:r>
                      <a:r>
                        <a:rPr sz="600" spc="5" dirty="0">
                          <a:solidFill>
                            <a:srgbClr val="231F20"/>
                          </a:solidFill>
                          <a:latin typeface="Arial MT"/>
                          <a:cs typeface="Arial MT"/>
                        </a:rPr>
                        <a:t>v</a:t>
                      </a:r>
                      <a:r>
                        <a:rPr sz="600" spc="-10" dirty="0">
                          <a:solidFill>
                            <a:srgbClr val="231F20"/>
                          </a:solidFill>
                          <a:latin typeface="Arial MT"/>
                          <a:cs typeface="Arial MT"/>
                        </a:rPr>
                        <a:t>i</a:t>
                      </a:r>
                      <a:r>
                        <a:rPr sz="600" spc="-5" dirty="0">
                          <a:solidFill>
                            <a:srgbClr val="231F20"/>
                          </a:solidFill>
                          <a:latin typeface="Arial MT"/>
                          <a:cs typeface="Arial MT"/>
                        </a:rPr>
                        <a:t>a</a:t>
                      </a:r>
                      <a:r>
                        <a:rPr sz="600" dirty="0">
                          <a:solidFill>
                            <a:srgbClr val="231F20"/>
                          </a:solidFill>
                          <a:latin typeface="Arial MT"/>
                          <a:cs typeface="Arial MT"/>
                        </a:rPr>
                        <a:t>,</a:t>
                      </a:r>
                      <a:r>
                        <a:rPr sz="600" spc="-40" dirty="0">
                          <a:solidFill>
                            <a:srgbClr val="231F20"/>
                          </a:solidFill>
                          <a:latin typeface="Arial MT"/>
                          <a:cs typeface="Arial MT"/>
                        </a:rPr>
                        <a:t> </a:t>
                      </a:r>
                      <a:r>
                        <a:rPr sz="600" dirty="0">
                          <a:solidFill>
                            <a:srgbClr val="231F20"/>
                          </a:solidFill>
                          <a:latin typeface="Arial MT"/>
                          <a:cs typeface="Arial MT"/>
                        </a:rPr>
                        <a:t>Les</a:t>
                      </a:r>
                      <a:r>
                        <a:rPr sz="600" spc="-10" dirty="0">
                          <a:solidFill>
                            <a:srgbClr val="231F20"/>
                          </a:solidFill>
                          <a:latin typeface="Arial MT"/>
                          <a:cs typeface="Arial MT"/>
                        </a:rPr>
                        <a:t>ot</a:t>
                      </a:r>
                      <a:r>
                        <a:rPr sz="600" spc="-5" dirty="0">
                          <a:solidFill>
                            <a:srgbClr val="231F20"/>
                          </a:solidFill>
                          <a:latin typeface="Arial MT"/>
                          <a:cs typeface="Arial MT"/>
                        </a:rPr>
                        <a:t>h</a:t>
                      </a:r>
                      <a:r>
                        <a:rPr sz="600" spc="-10" dirty="0">
                          <a:solidFill>
                            <a:srgbClr val="231F20"/>
                          </a:solidFill>
                          <a:latin typeface="Arial MT"/>
                          <a:cs typeface="Arial MT"/>
                        </a:rPr>
                        <a:t>o</a:t>
                      </a:r>
                      <a:r>
                        <a:rPr sz="600" dirty="0">
                          <a:solidFill>
                            <a:srgbClr val="231F20"/>
                          </a:solidFill>
                          <a:latin typeface="Arial MT"/>
                          <a:cs typeface="Arial MT"/>
                        </a:rPr>
                        <a:t>,  </a:t>
                      </a:r>
                      <a:r>
                        <a:rPr sz="600" spc="10" dirty="0">
                          <a:solidFill>
                            <a:srgbClr val="231F20"/>
                          </a:solidFill>
                          <a:latin typeface="Arial MT"/>
                          <a:cs typeface="Arial MT"/>
                        </a:rPr>
                        <a:t>Liechtenstein, </a:t>
                      </a:r>
                      <a:r>
                        <a:rPr sz="600" spc="15" dirty="0">
                          <a:solidFill>
                            <a:srgbClr val="231F20"/>
                          </a:solidFill>
                          <a:latin typeface="Arial MT"/>
                          <a:cs typeface="Arial MT"/>
                        </a:rPr>
                        <a:t>Luxembourg, </a:t>
                      </a:r>
                      <a:r>
                        <a:rPr sz="600" spc="5" dirty="0">
                          <a:solidFill>
                            <a:srgbClr val="231F20"/>
                          </a:solidFill>
                          <a:latin typeface="Arial MT"/>
                          <a:cs typeface="Arial MT"/>
                        </a:rPr>
                        <a:t>Malaysia, </a:t>
                      </a:r>
                      <a:r>
                        <a:rPr sz="600" spc="10" dirty="0">
                          <a:solidFill>
                            <a:srgbClr val="231F20"/>
                          </a:solidFill>
                          <a:latin typeface="Arial MT"/>
                          <a:cs typeface="Arial MT"/>
                        </a:rPr>
                        <a:t> </a:t>
                      </a:r>
                      <a:r>
                        <a:rPr sz="600" spc="-5" dirty="0">
                          <a:solidFill>
                            <a:srgbClr val="231F20"/>
                          </a:solidFill>
                          <a:latin typeface="Arial MT"/>
                          <a:cs typeface="Arial MT"/>
                        </a:rPr>
                        <a:t>M</a:t>
                      </a:r>
                      <a:r>
                        <a:rPr sz="600" spc="-10" dirty="0">
                          <a:solidFill>
                            <a:srgbClr val="231F20"/>
                          </a:solidFill>
                          <a:latin typeface="Arial MT"/>
                          <a:cs typeface="Arial MT"/>
                        </a:rPr>
                        <a:t>al</a:t>
                      </a:r>
                      <a:r>
                        <a:rPr sz="600" dirty="0">
                          <a:solidFill>
                            <a:srgbClr val="231F20"/>
                          </a:solidFill>
                          <a:latin typeface="Arial MT"/>
                          <a:cs typeface="Arial MT"/>
                        </a:rPr>
                        <a:t>t</a:t>
                      </a:r>
                      <a:r>
                        <a:rPr sz="600" spc="-5" dirty="0">
                          <a:solidFill>
                            <a:srgbClr val="231F20"/>
                          </a:solidFill>
                          <a:latin typeface="Arial MT"/>
                          <a:cs typeface="Arial MT"/>
                        </a:rPr>
                        <a:t>a</a:t>
                      </a:r>
                      <a:r>
                        <a:rPr sz="600" dirty="0">
                          <a:solidFill>
                            <a:srgbClr val="231F20"/>
                          </a:solidFill>
                          <a:latin typeface="Arial MT"/>
                          <a:cs typeface="Arial MT"/>
                        </a:rPr>
                        <a:t>,</a:t>
                      </a:r>
                      <a:r>
                        <a:rPr sz="600" spc="-40" dirty="0">
                          <a:solidFill>
                            <a:srgbClr val="231F20"/>
                          </a:solidFill>
                          <a:latin typeface="Arial MT"/>
                          <a:cs typeface="Arial MT"/>
                        </a:rPr>
                        <a:t> </a:t>
                      </a:r>
                      <a:r>
                        <a:rPr sz="600" spc="-5" dirty="0">
                          <a:solidFill>
                            <a:srgbClr val="231F20"/>
                          </a:solidFill>
                          <a:latin typeface="Arial MT"/>
                          <a:cs typeface="Arial MT"/>
                        </a:rPr>
                        <a:t>M</a:t>
                      </a:r>
                      <a:r>
                        <a:rPr sz="600" spc="-10" dirty="0">
                          <a:solidFill>
                            <a:srgbClr val="231F20"/>
                          </a:solidFill>
                          <a:latin typeface="Arial MT"/>
                          <a:cs typeface="Arial MT"/>
                        </a:rPr>
                        <a:t>a</a:t>
                      </a:r>
                      <a:r>
                        <a:rPr sz="600" spc="5" dirty="0">
                          <a:solidFill>
                            <a:srgbClr val="231F20"/>
                          </a:solidFill>
                          <a:latin typeface="Arial MT"/>
                          <a:cs typeface="Arial MT"/>
                        </a:rPr>
                        <a:t>r</a:t>
                      </a:r>
                      <a:r>
                        <a:rPr sz="600" spc="-10" dirty="0">
                          <a:solidFill>
                            <a:srgbClr val="231F20"/>
                          </a:solidFill>
                          <a:latin typeface="Arial MT"/>
                          <a:cs typeface="Arial MT"/>
                        </a:rPr>
                        <a:t>s</a:t>
                      </a:r>
                      <a:r>
                        <a:rPr sz="600" spc="-5" dirty="0">
                          <a:solidFill>
                            <a:srgbClr val="231F20"/>
                          </a:solidFill>
                          <a:latin typeface="Arial MT"/>
                          <a:cs typeface="Arial MT"/>
                        </a:rPr>
                        <a:t>h</a:t>
                      </a:r>
                      <a:r>
                        <a:rPr sz="600" spc="-10" dirty="0">
                          <a:solidFill>
                            <a:srgbClr val="231F20"/>
                          </a:solidFill>
                          <a:latin typeface="Arial MT"/>
                          <a:cs typeface="Arial MT"/>
                        </a:rPr>
                        <a:t>a</a:t>
                      </a:r>
                      <a:r>
                        <a:rPr sz="600" spc="-5" dirty="0">
                          <a:solidFill>
                            <a:srgbClr val="231F20"/>
                          </a:solidFill>
                          <a:latin typeface="Arial MT"/>
                          <a:cs typeface="Arial MT"/>
                        </a:rPr>
                        <a:t>l</a:t>
                      </a:r>
                      <a:r>
                        <a:rPr sz="600" dirty="0">
                          <a:solidFill>
                            <a:srgbClr val="231F20"/>
                          </a:solidFill>
                          <a:latin typeface="Arial MT"/>
                          <a:cs typeface="Arial MT"/>
                        </a:rPr>
                        <a:t>l</a:t>
                      </a:r>
                      <a:r>
                        <a:rPr sz="600" spc="-40" dirty="0">
                          <a:solidFill>
                            <a:srgbClr val="231F20"/>
                          </a:solidFill>
                          <a:latin typeface="Arial MT"/>
                          <a:cs typeface="Arial MT"/>
                        </a:rPr>
                        <a:t> </a:t>
                      </a:r>
                      <a:r>
                        <a:rPr sz="600" spc="-5" dirty="0">
                          <a:solidFill>
                            <a:srgbClr val="231F20"/>
                          </a:solidFill>
                          <a:latin typeface="Arial MT"/>
                          <a:cs typeface="Arial MT"/>
                        </a:rPr>
                        <a:t>Is</a:t>
                      </a:r>
                      <a:r>
                        <a:rPr sz="600" spc="5" dirty="0">
                          <a:solidFill>
                            <a:srgbClr val="231F20"/>
                          </a:solidFill>
                          <a:latin typeface="Arial MT"/>
                          <a:cs typeface="Arial MT"/>
                        </a:rPr>
                        <a:t>l</a:t>
                      </a:r>
                      <a:r>
                        <a:rPr sz="600" spc="-10" dirty="0">
                          <a:solidFill>
                            <a:srgbClr val="231F20"/>
                          </a:solidFill>
                          <a:latin typeface="Arial MT"/>
                          <a:cs typeface="Arial MT"/>
                        </a:rPr>
                        <a:t>a</a:t>
                      </a:r>
                      <a:r>
                        <a:rPr sz="600" spc="-5" dirty="0">
                          <a:solidFill>
                            <a:srgbClr val="231F20"/>
                          </a:solidFill>
                          <a:latin typeface="Arial MT"/>
                          <a:cs typeface="Arial MT"/>
                        </a:rPr>
                        <a:t>nd</a:t>
                      </a:r>
                      <a:r>
                        <a:rPr sz="600" dirty="0">
                          <a:solidFill>
                            <a:srgbClr val="231F20"/>
                          </a:solidFill>
                          <a:latin typeface="Arial MT"/>
                          <a:cs typeface="Arial MT"/>
                        </a:rPr>
                        <a:t>s,</a:t>
                      </a:r>
                      <a:r>
                        <a:rPr sz="600" spc="-40" dirty="0">
                          <a:solidFill>
                            <a:srgbClr val="231F20"/>
                          </a:solidFill>
                          <a:latin typeface="Arial MT"/>
                          <a:cs typeface="Arial MT"/>
                        </a:rPr>
                        <a:t> </a:t>
                      </a:r>
                      <a:r>
                        <a:rPr sz="600" spc="-5" dirty="0">
                          <a:solidFill>
                            <a:srgbClr val="231F20"/>
                          </a:solidFill>
                          <a:latin typeface="Arial MT"/>
                          <a:cs typeface="Arial MT"/>
                        </a:rPr>
                        <a:t>M</a:t>
                      </a:r>
                      <a:r>
                        <a:rPr sz="600" spc="-10" dirty="0">
                          <a:solidFill>
                            <a:srgbClr val="231F20"/>
                          </a:solidFill>
                          <a:latin typeface="Arial MT"/>
                          <a:cs typeface="Arial MT"/>
                        </a:rPr>
                        <a:t>au</a:t>
                      </a:r>
                      <a:r>
                        <a:rPr sz="600" spc="5" dirty="0">
                          <a:solidFill>
                            <a:srgbClr val="231F20"/>
                          </a:solidFill>
                          <a:latin typeface="Arial MT"/>
                          <a:cs typeface="Arial MT"/>
                        </a:rPr>
                        <a:t>r</a:t>
                      </a:r>
                      <a:r>
                        <a:rPr sz="600" spc="-5" dirty="0">
                          <a:solidFill>
                            <a:srgbClr val="231F20"/>
                          </a:solidFill>
                          <a:latin typeface="Arial MT"/>
                          <a:cs typeface="Arial MT"/>
                        </a:rPr>
                        <a:t>i</a:t>
                      </a:r>
                      <a:r>
                        <a:rPr sz="600" spc="-10" dirty="0">
                          <a:solidFill>
                            <a:srgbClr val="231F20"/>
                          </a:solidFill>
                          <a:latin typeface="Arial MT"/>
                          <a:cs typeface="Arial MT"/>
                        </a:rPr>
                        <a:t>ti</a:t>
                      </a:r>
                      <a:r>
                        <a:rPr sz="600" spc="-5" dirty="0">
                          <a:solidFill>
                            <a:srgbClr val="231F20"/>
                          </a:solidFill>
                          <a:latin typeface="Arial MT"/>
                          <a:cs typeface="Arial MT"/>
                        </a:rPr>
                        <a:t>u</a:t>
                      </a:r>
                      <a:r>
                        <a:rPr sz="600" dirty="0">
                          <a:solidFill>
                            <a:srgbClr val="231F20"/>
                          </a:solidFill>
                          <a:latin typeface="Arial MT"/>
                          <a:cs typeface="Arial MT"/>
                        </a:rPr>
                        <a:t>s,  </a:t>
                      </a:r>
                      <a:r>
                        <a:rPr sz="600" spc="-5" dirty="0">
                          <a:solidFill>
                            <a:srgbClr val="231F20"/>
                          </a:solidFill>
                          <a:latin typeface="Arial MT"/>
                          <a:cs typeface="Arial MT"/>
                        </a:rPr>
                        <a:t>Moldo</a:t>
                      </a:r>
                      <a:r>
                        <a:rPr sz="600" spc="5" dirty="0">
                          <a:solidFill>
                            <a:srgbClr val="231F20"/>
                          </a:solidFill>
                          <a:latin typeface="Arial MT"/>
                          <a:cs typeface="Arial MT"/>
                        </a:rPr>
                        <a:t>v</a:t>
                      </a:r>
                      <a:r>
                        <a:rPr sz="600" spc="-5" dirty="0">
                          <a:solidFill>
                            <a:srgbClr val="231F20"/>
                          </a:solidFill>
                          <a:latin typeface="Arial MT"/>
                          <a:cs typeface="Arial MT"/>
                        </a:rPr>
                        <a:t>a</a:t>
                      </a:r>
                      <a:r>
                        <a:rPr sz="600" dirty="0">
                          <a:solidFill>
                            <a:srgbClr val="231F20"/>
                          </a:solidFill>
                          <a:latin typeface="Arial MT"/>
                          <a:cs typeface="Arial MT"/>
                        </a:rPr>
                        <a:t>,</a:t>
                      </a:r>
                      <a:r>
                        <a:rPr sz="600" spc="-40" dirty="0">
                          <a:solidFill>
                            <a:srgbClr val="231F20"/>
                          </a:solidFill>
                          <a:latin typeface="Arial MT"/>
                          <a:cs typeface="Arial MT"/>
                        </a:rPr>
                        <a:t> </a:t>
                      </a:r>
                      <a:r>
                        <a:rPr sz="600" spc="-5" dirty="0">
                          <a:solidFill>
                            <a:srgbClr val="231F20"/>
                          </a:solidFill>
                          <a:latin typeface="Arial MT"/>
                          <a:cs typeface="Arial MT"/>
                        </a:rPr>
                        <a:t>N</a:t>
                      </a:r>
                      <a:r>
                        <a:rPr sz="600" spc="-10" dirty="0">
                          <a:solidFill>
                            <a:srgbClr val="231F20"/>
                          </a:solidFill>
                          <a:latin typeface="Arial MT"/>
                          <a:cs typeface="Arial MT"/>
                        </a:rPr>
                        <a:t>au</a:t>
                      </a:r>
                      <a:r>
                        <a:rPr sz="600" spc="10" dirty="0">
                          <a:solidFill>
                            <a:srgbClr val="231F20"/>
                          </a:solidFill>
                          <a:latin typeface="Arial MT"/>
                          <a:cs typeface="Arial MT"/>
                        </a:rPr>
                        <a:t>r</a:t>
                      </a:r>
                      <a:r>
                        <a:rPr sz="600" spc="-5" dirty="0">
                          <a:solidFill>
                            <a:srgbClr val="231F20"/>
                          </a:solidFill>
                          <a:latin typeface="Arial MT"/>
                          <a:cs typeface="Arial MT"/>
                        </a:rPr>
                        <a:t>u</a:t>
                      </a:r>
                      <a:r>
                        <a:rPr sz="600" dirty="0">
                          <a:solidFill>
                            <a:srgbClr val="231F20"/>
                          </a:solidFill>
                          <a:latin typeface="Arial MT"/>
                          <a:cs typeface="Arial MT"/>
                        </a:rPr>
                        <a:t>,</a:t>
                      </a:r>
                      <a:r>
                        <a:rPr sz="600" spc="-40" dirty="0">
                          <a:solidFill>
                            <a:srgbClr val="231F20"/>
                          </a:solidFill>
                          <a:latin typeface="Arial MT"/>
                          <a:cs typeface="Arial MT"/>
                        </a:rPr>
                        <a:t> </a:t>
                      </a:r>
                      <a:r>
                        <a:rPr sz="600" spc="-5" dirty="0">
                          <a:solidFill>
                            <a:srgbClr val="231F20"/>
                          </a:solidFill>
                          <a:latin typeface="Arial MT"/>
                          <a:cs typeface="Arial MT"/>
                        </a:rPr>
                        <a:t>Ne</a:t>
                      </a:r>
                      <a:r>
                        <a:rPr sz="600" dirty="0">
                          <a:solidFill>
                            <a:srgbClr val="231F20"/>
                          </a:solidFill>
                          <a:latin typeface="Arial MT"/>
                          <a:cs typeface="Arial MT"/>
                        </a:rPr>
                        <a:t>p</a:t>
                      </a:r>
                      <a:r>
                        <a:rPr sz="600" spc="-10" dirty="0">
                          <a:solidFill>
                            <a:srgbClr val="231F20"/>
                          </a:solidFill>
                          <a:latin typeface="Arial MT"/>
                          <a:cs typeface="Arial MT"/>
                        </a:rPr>
                        <a:t>a</a:t>
                      </a:r>
                      <a:r>
                        <a:rPr sz="600" spc="5" dirty="0">
                          <a:solidFill>
                            <a:srgbClr val="231F20"/>
                          </a:solidFill>
                          <a:latin typeface="Arial MT"/>
                          <a:cs typeface="Arial MT"/>
                        </a:rPr>
                        <a:t>l</a:t>
                      </a:r>
                      <a:r>
                        <a:rPr sz="600" dirty="0">
                          <a:solidFill>
                            <a:srgbClr val="231F20"/>
                          </a:solidFill>
                          <a:latin typeface="Arial MT"/>
                          <a:cs typeface="Arial MT"/>
                        </a:rPr>
                        <a:t>,</a:t>
                      </a:r>
                      <a:r>
                        <a:rPr sz="600" spc="-40" dirty="0">
                          <a:solidFill>
                            <a:srgbClr val="231F20"/>
                          </a:solidFill>
                          <a:latin typeface="Arial MT"/>
                          <a:cs typeface="Arial MT"/>
                        </a:rPr>
                        <a:t> </a:t>
                      </a:r>
                      <a:r>
                        <a:rPr sz="600" spc="-5" dirty="0">
                          <a:solidFill>
                            <a:srgbClr val="231F20"/>
                          </a:solidFill>
                          <a:latin typeface="Arial MT"/>
                          <a:cs typeface="Arial MT"/>
                        </a:rPr>
                        <a:t>N</a:t>
                      </a:r>
                      <a:r>
                        <a:rPr sz="600" spc="-10" dirty="0">
                          <a:solidFill>
                            <a:srgbClr val="231F20"/>
                          </a:solidFill>
                          <a:latin typeface="Arial MT"/>
                          <a:cs typeface="Arial MT"/>
                        </a:rPr>
                        <a:t>et</a:t>
                      </a:r>
                      <a:r>
                        <a:rPr sz="600" spc="-5" dirty="0">
                          <a:solidFill>
                            <a:srgbClr val="231F20"/>
                          </a:solidFill>
                          <a:latin typeface="Arial MT"/>
                          <a:cs typeface="Arial MT"/>
                        </a:rPr>
                        <a:t>he</a:t>
                      </a:r>
                      <a:r>
                        <a:rPr sz="600" spc="5" dirty="0">
                          <a:solidFill>
                            <a:srgbClr val="231F20"/>
                          </a:solidFill>
                          <a:latin typeface="Arial MT"/>
                          <a:cs typeface="Arial MT"/>
                        </a:rPr>
                        <a:t>rl</a:t>
                      </a:r>
                      <a:r>
                        <a:rPr sz="600" spc="-5" dirty="0">
                          <a:solidFill>
                            <a:srgbClr val="231F20"/>
                          </a:solidFill>
                          <a:latin typeface="Arial MT"/>
                          <a:cs typeface="Arial MT"/>
                        </a:rPr>
                        <a:t>and</a:t>
                      </a:r>
                      <a:r>
                        <a:rPr sz="600" dirty="0">
                          <a:solidFill>
                            <a:srgbClr val="231F20"/>
                          </a:solidFill>
                          <a:latin typeface="Arial MT"/>
                          <a:cs typeface="Arial MT"/>
                        </a:rPr>
                        <a:t>s,  </a:t>
                      </a:r>
                      <a:r>
                        <a:rPr sz="600" spc="-5" dirty="0">
                          <a:solidFill>
                            <a:srgbClr val="231F20"/>
                          </a:solidFill>
                          <a:latin typeface="Arial MT"/>
                          <a:cs typeface="Arial MT"/>
                        </a:rPr>
                        <a:t>N</a:t>
                      </a:r>
                      <a:r>
                        <a:rPr sz="600" dirty="0">
                          <a:solidFill>
                            <a:srgbClr val="231F20"/>
                          </a:solidFill>
                          <a:latin typeface="Arial MT"/>
                          <a:cs typeface="Arial MT"/>
                        </a:rPr>
                        <a:t>ew</a:t>
                      </a:r>
                      <a:r>
                        <a:rPr sz="600" spc="-40" dirty="0">
                          <a:solidFill>
                            <a:srgbClr val="231F20"/>
                          </a:solidFill>
                          <a:latin typeface="Arial MT"/>
                          <a:cs typeface="Arial MT"/>
                        </a:rPr>
                        <a:t> </a:t>
                      </a:r>
                      <a:r>
                        <a:rPr sz="600" spc="-10" dirty="0">
                          <a:solidFill>
                            <a:srgbClr val="231F20"/>
                          </a:solidFill>
                          <a:latin typeface="Arial MT"/>
                          <a:cs typeface="Arial MT"/>
                        </a:rPr>
                        <a:t>Z</a:t>
                      </a:r>
                      <a:r>
                        <a:rPr sz="600" spc="-5" dirty="0">
                          <a:solidFill>
                            <a:srgbClr val="231F20"/>
                          </a:solidFill>
                          <a:latin typeface="Arial MT"/>
                          <a:cs typeface="Arial MT"/>
                        </a:rPr>
                        <a:t>e</a:t>
                      </a:r>
                      <a:r>
                        <a:rPr sz="600" spc="-10" dirty="0">
                          <a:solidFill>
                            <a:srgbClr val="231F20"/>
                          </a:solidFill>
                          <a:latin typeface="Arial MT"/>
                          <a:cs typeface="Arial MT"/>
                        </a:rPr>
                        <a:t>a</a:t>
                      </a:r>
                      <a:r>
                        <a:rPr sz="600" spc="5" dirty="0">
                          <a:solidFill>
                            <a:srgbClr val="231F20"/>
                          </a:solidFill>
                          <a:latin typeface="Arial MT"/>
                          <a:cs typeface="Arial MT"/>
                        </a:rPr>
                        <a:t>l</a:t>
                      </a:r>
                      <a:r>
                        <a:rPr sz="600" spc="-5" dirty="0">
                          <a:solidFill>
                            <a:srgbClr val="231F20"/>
                          </a:solidFill>
                          <a:latin typeface="Arial MT"/>
                          <a:cs typeface="Arial MT"/>
                        </a:rPr>
                        <a:t>and</a:t>
                      </a:r>
                      <a:r>
                        <a:rPr sz="600" dirty="0">
                          <a:solidFill>
                            <a:srgbClr val="231F20"/>
                          </a:solidFill>
                          <a:latin typeface="Arial MT"/>
                          <a:cs typeface="Arial MT"/>
                        </a:rPr>
                        <a:t>,</a:t>
                      </a:r>
                      <a:r>
                        <a:rPr sz="600" spc="-40" dirty="0">
                          <a:solidFill>
                            <a:srgbClr val="231F20"/>
                          </a:solidFill>
                          <a:latin typeface="Arial MT"/>
                          <a:cs typeface="Arial MT"/>
                        </a:rPr>
                        <a:t> </a:t>
                      </a:r>
                      <a:r>
                        <a:rPr sz="600" spc="-5" dirty="0">
                          <a:solidFill>
                            <a:srgbClr val="231F20"/>
                          </a:solidFill>
                          <a:latin typeface="Arial MT"/>
                          <a:cs typeface="Arial MT"/>
                        </a:rPr>
                        <a:t>No</a:t>
                      </a:r>
                      <a:r>
                        <a:rPr sz="600" spc="25" dirty="0">
                          <a:solidFill>
                            <a:srgbClr val="231F20"/>
                          </a:solidFill>
                          <a:latin typeface="Arial MT"/>
                          <a:cs typeface="Arial MT"/>
                        </a:rPr>
                        <a:t>r</a:t>
                      </a:r>
                      <a:r>
                        <a:rPr sz="600" spc="5" dirty="0">
                          <a:solidFill>
                            <a:srgbClr val="231F20"/>
                          </a:solidFill>
                          <a:latin typeface="Arial MT"/>
                          <a:cs typeface="Arial MT"/>
                        </a:rPr>
                        <a:t>w</a:t>
                      </a:r>
                      <a:r>
                        <a:rPr sz="600" spc="-5" dirty="0">
                          <a:solidFill>
                            <a:srgbClr val="231F20"/>
                          </a:solidFill>
                          <a:latin typeface="Arial MT"/>
                          <a:cs typeface="Arial MT"/>
                        </a:rPr>
                        <a:t>a</a:t>
                      </a:r>
                      <a:r>
                        <a:rPr sz="600" spc="-30" dirty="0">
                          <a:solidFill>
                            <a:srgbClr val="231F20"/>
                          </a:solidFill>
                          <a:latin typeface="Arial MT"/>
                          <a:cs typeface="Arial MT"/>
                        </a:rPr>
                        <a:t>y</a:t>
                      </a:r>
                      <a:r>
                        <a:rPr sz="600" dirty="0">
                          <a:solidFill>
                            <a:srgbClr val="231F20"/>
                          </a:solidFill>
                          <a:latin typeface="Arial MT"/>
                          <a:cs typeface="Arial MT"/>
                        </a:rPr>
                        <a:t>,</a:t>
                      </a:r>
                      <a:r>
                        <a:rPr sz="600" spc="-40" dirty="0">
                          <a:solidFill>
                            <a:srgbClr val="231F20"/>
                          </a:solidFill>
                          <a:latin typeface="Arial MT"/>
                          <a:cs typeface="Arial MT"/>
                        </a:rPr>
                        <a:t> </a:t>
                      </a:r>
                      <a:r>
                        <a:rPr sz="600" spc="5" dirty="0">
                          <a:solidFill>
                            <a:srgbClr val="231F20"/>
                          </a:solidFill>
                          <a:latin typeface="Arial MT"/>
                          <a:cs typeface="Arial MT"/>
                        </a:rPr>
                        <a:t>P</a:t>
                      </a:r>
                      <a:r>
                        <a:rPr sz="600" spc="-5" dirty="0">
                          <a:solidFill>
                            <a:srgbClr val="231F20"/>
                          </a:solidFill>
                          <a:latin typeface="Arial MT"/>
                          <a:cs typeface="Arial MT"/>
                        </a:rPr>
                        <a:t>a</a:t>
                      </a:r>
                      <a:r>
                        <a:rPr sz="600" dirty="0">
                          <a:solidFill>
                            <a:srgbClr val="231F20"/>
                          </a:solidFill>
                          <a:latin typeface="Arial MT"/>
                          <a:cs typeface="Arial MT"/>
                        </a:rPr>
                        <a:t>k</a:t>
                      </a:r>
                      <a:r>
                        <a:rPr sz="600" spc="-5" dirty="0">
                          <a:solidFill>
                            <a:srgbClr val="231F20"/>
                          </a:solidFill>
                          <a:latin typeface="Arial MT"/>
                          <a:cs typeface="Arial MT"/>
                        </a:rPr>
                        <a:t>i</a:t>
                      </a:r>
                      <a:r>
                        <a:rPr sz="600" dirty="0">
                          <a:solidFill>
                            <a:srgbClr val="231F20"/>
                          </a:solidFill>
                          <a:latin typeface="Arial MT"/>
                          <a:cs typeface="Arial MT"/>
                        </a:rPr>
                        <a:t>st</a:t>
                      </a:r>
                      <a:r>
                        <a:rPr sz="600" spc="-5" dirty="0">
                          <a:solidFill>
                            <a:srgbClr val="231F20"/>
                          </a:solidFill>
                          <a:latin typeface="Arial MT"/>
                          <a:cs typeface="Arial MT"/>
                        </a:rPr>
                        <a:t>an</a:t>
                      </a:r>
                      <a:r>
                        <a:rPr sz="600" dirty="0">
                          <a:solidFill>
                            <a:srgbClr val="231F20"/>
                          </a:solidFill>
                          <a:latin typeface="Arial MT"/>
                          <a:cs typeface="Arial MT"/>
                        </a:rPr>
                        <a:t>,</a:t>
                      </a:r>
                      <a:r>
                        <a:rPr sz="600" spc="-40" dirty="0">
                          <a:solidFill>
                            <a:srgbClr val="231F20"/>
                          </a:solidFill>
                          <a:latin typeface="Arial MT"/>
                          <a:cs typeface="Arial MT"/>
                        </a:rPr>
                        <a:t> </a:t>
                      </a:r>
                      <a:r>
                        <a:rPr sz="600" spc="5" dirty="0">
                          <a:solidFill>
                            <a:srgbClr val="231F20"/>
                          </a:solidFill>
                          <a:latin typeface="Arial MT"/>
                          <a:cs typeface="Arial MT"/>
                        </a:rPr>
                        <a:t>P</a:t>
                      </a:r>
                      <a:r>
                        <a:rPr sz="600" spc="-5" dirty="0">
                          <a:solidFill>
                            <a:srgbClr val="231F20"/>
                          </a:solidFill>
                          <a:latin typeface="Arial MT"/>
                          <a:cs typeface="Arial MT"/>
                        </a:rPr>
                        <a:t>apu</a:t>
                      </a:r>
                      <a:r>
                        <a:rPr sz="600" dirty="0">
                          <a:solidFill>
                            <a:srgbClr val="231F20"/>
                          </a:solidFill>
                          <a:latin typeface="Arial MT"/>
                          <a:cs typeface="Arial MT"/>
                        </a:rPr>
                        <a:t>a  </a:t>
                      </a:r>
                      <a:r>
                        <a:rPr sz="600" spc="-5" dirty="0">
                          <a:solidFill>
                            <a:srgbClr val="231F20"/>
                          </a:solidFill>
                          <a:latin typeface="Arial MT"/>
                          <a:cs typeface="Arial MT"/>
                        </a:rPr>
                        <a:t>N</a:t>
                      </a:r>
                      <a:r>
                        <a:rPr sz="600" dirty="0">
                          <a:solidFill>
                            <a:srgbClr val="231F20"/>
                          </a:solidFill>
                          <a:latin typeface="Arial MT"/>
                          <a:cs typeface="Arial MT"/>
                        </a:rPr>
                        <a:t>ew</a:t>
                      </a:r>
                      <a:r>
                        <a:rPr sz="600" spc="-40" dirty="0">
                          <a:solidFill>
                            <a:srgbClr val="231F20"/>
                          </a:solidFill>
                          <a:latin typeface="Arial MT"/>
                          <a:cs typeface="Arial MT"/>
                        </a:rPr>
                        <a:t> </a:t>
                      </a:r>
                      <a:r>
                        <a:rPr sz="600" spc="-5" dirty="0">
                          <a:solidFill>
                            <a:srgbClr val="231F20"/>
                          </a:solidFill>
                          <a:latin typeface="Arial MT"/>
                          <a:cs typeface="Arial MT"/>
                        </a:rPr>
                        <a:t>G</a:t>
                      </a:r>
                      <a:r>
                        <a:rPr sz="600" spc="-10" dirty="0">
                          <a:solidFill>
                            <a:srgbClr val="231F20"/>
                          </a:solidFill>
                          <a:latin typeface="Arial MT"/>
                          <a:cs typeface="Arial MT"/>
                        </a:rPr>
                        <a:t>ui</a:t>
                      </a:r>
                      <a:r>
                        <a:rPr sz="600" spc="-5" dirty="0">
                          <a:solidFill>
                            <a:srgbClr val="231F20"/>
                          </a:solidFill>
                          <a:latin typeface="Arial MT"/>
                          <a:cs typeface="Arial MT"/>
                        </a:rPr>
                        <a:t>nea</a:t>
                      </a:r>
                      <a:r>
                        <a:rPr sz="600" dirty="0">
                          <a:solidFill>
                            <a:srgbClr val="231F20"/>
                          </a:solidFill>
                          <a:latin typeface="Arial MT"/>
                          <a:cs typeface="Arial MT"/>
                        </a:rPr>
                        <a:t>,</a:t>
                      </a:r>
                      <a:r>
                        <a:rPr sz="600" spc="-40" dirty="0">
                          <a:solidFill>
                            <a:srgbClr val="231F20"/>
                          </a:solidFill>
                          <a:latin typeface="Arial MT"/>
                          <a:cs typeface="Arial MT"/>
                        </a:rPr>
                        <a:t> </a:t>
                      </a:r>
                      <a:r>
                        <a:rPr sz="600" spc="5" dirty="0">
                          <a:solidFill>
                            <a:srgbClr val="231F20"/>
                          </a:solidFill>
                          <a:latin typeface="Arial MT"/>
                          <a:cs typeface="Arial MT"/>
                        </a:rPr>
                        <a:t>S</a:t>
                      </a:r>
                      <a:r>
                        <a:rPr sz="600" spc="-5" dirty="0">
                          <a:solidFill>
                            <a:srgbClr val="231F20"/>
                          </a:solidFill>
                          <a:latin typeface="Arial MT"/>
                          <a:cs typeface="Arial MT"/>
                        </a:rPr>
                        <a:t>a</a:t>
                      </a:r>
                      <a:r>
                        <a:rPr sz="600" dirty="0">
                          <a:solidFill>
                            <a:srgbClr val="231F20"/>
                          </a:solidFill>
                          <a:latin typeface="Arial MT"/>
                          <a:cs typeface="Arial MT"/>
                        </a:rPr>
                        <a:t>n</a:t>
                      </a:r>
                      <a:r>
                        <a:rPr sz="600" spc="-40" dirty="0">
                          <a:solidFill>
                            <a:srgbClr val="231F20"/>
                          </a:solidFill>
                          <a:latin typeface="Arial MT"/>
                          <a:cs typeface="Arial MT"/>
                        </a:rPr>
                        <a:t> </a:t>
                      </a:r>
                      <a:r>
                        <a:rPr sz="600" spc="-5" dirty="0">
                          <a:solidFill>
                            <a:srgbClr val="231F20"/>
                          </a:solidFill>
                          <a:latin typeface="Arial MT"/>
                          <a:cs typeface="Arial MT"/>
                        </a:rPr>
                        <a:t>Ma</a:t>
                      </a:r>
                      <a:r>
                        <a:rPr sz="600" spc="5" dirty="0">
                          <a:solidFill>
                            <a:srgbClr val="231F20"/>
                          </a:solidFill>
                          <a:latin typeface="Arial MT"/>
                          <a:cs typeface="Arial MT"/>
                        </a:rPr>
                        <a:t>r</a:t>
                      </a:r>
                      <a:r>
                        <a:rPr sz="600" spc="-10" dirty="0">
                          <a:solidFill>
                            <a:srgbClr val="231F20"/>
                          </a:solidFill>
                          <a:latin typeface="Arial MT"/>
                          <a:cs typeface="Arial MT"/>
                        </a:rPr>
                        <a:t>i</a:t>
                      </a:r>
                      <a:r>
                        <a:rPr sz="600" spc="-5" dirty="0">
                          <a:solidFill>
                            <a:srgbClr val="231F20"/>
                          </a:solidFill>
                          <a:latin typeface="Arial MT"/>
                          <a:cs typeface="Arial MT"/>
                        </a:rPr>
                        <a:t>n</a:t>
                      </a:r>
                      <a:r>
                        <a:rPr sz="600" spc="-10" dirty="0">
                          <a:solidFill>
                            <a:srgbClr val="231F20"/>
                          </a:solidFill>
                          <a:latin typeface="Arial MT"/>
                          <a:cs typeface="Arial MT"/>
                        </a:rPr>
                        <a:t>o</a:t>
                      </a:r>
                      <a:r>
                        <a:rPr sz="600" dirty="0">
                          <a:solidFill>
                            <a:srgbClr val="231F20"/>
                          </a:solidFill>
                          <a:latin typeface="Arial MT"/>
                          <a:cs typeface="Arial MT"/>
                        </a:rPr>
                        <a:t>,</a:t>
                      </a:r>
                      <a:r>
                        <a:rPr sz="600" spc="-40" dirty="0">
                          <a:solidFill>
                            <a:srgbClr val="231F20"/>
                          </a:solidFill>
                          <a:latin typeface="Arial MT"/>
                          <a:cs typeface="Arial MT"/>
                        </a:rPr>
                        <a:t> </a:t>
                      </a:r>
                      <a:r>
                        <a:rPr sz="600" spc="5" dirty="0">
                          <a:solidFill>
                            <a:srgbClr val="231F20"/>
                          </a:solidFill>
                          <a:latin typeface="Arial MT"/>
                          <a:cs typeface="Arial MT"/>
                        </a:rPr>
                        <a:t>S</a:t>
                      </a:r>
                      <a:r>
                        <a:rPr sz="600" spc="-5" dirty="0">
                          <a:solidFill>
                            <a:srgbClr val="231F20"/>
                          </a:solidFill>
                          <a:latin typeface="Arial MT"/>
                          <a:cs typeface="Arial MT"/>
                        </a:rPr>
                        <a:t>olomon  Is</a:t>
                      </a:r>
                      <a:r>
                        <a:rPr sz="600" spc="5" dirty="0">
                          <a:solidFill>
                            <a:srgbClr val="231F20"/>
                          </a:solidFill>
                          <a:latin typeface="Arial MT"/>
                          <a:cs typeface="Arial MT"/>
                        </a:rPr>
                        <a:t>l</a:t>
                      </a:r>
                      <a:r>
                        <a:rPr sz="600" spc="-5" dirty="0">
                          <a:solidFill>
                            <a:srgbClr val="231F20"/>
                          </a:solidFill>
                          <a:latin typeface="Arial MT"/>
                          <a:cs typeface="Arial MT"/>
                        </a:rPr>
                        <a:t>and</a:t>
                      </a:r>
                      <a:r>
                        <a:rPr sz="600" dirty="0">
                          <a:solidFill>
                            <a:srgbClr val="231F20"/>
                          </a:solidFill>
                          <a:latin typeface="Arial MT"/>
                          <a:cs typeface="Arial MT"/>
                        </a:rPr>
                        <a:t>s,</a:t>
                      </a:r>
                      <a:r>
                        <a:rPr sz="600" spc="-40" dirty="0">
                          <a:solidFill>
                            <a:srgbClr val="231F20"/>
                          </a:solidFill>
                          <a:latin typeface="Arial MT"/>
                          <a:cs typeface="Arial MT"/>
                        </a:rPr>
                        <a:t> </a:t>
                      </a:r>
                      <a:r>
                        <a:rPr sz="600" spc="-5" dirty="0">
                          <a:solidFill>
                            <a:srgbClr val="231F20"/>
                          </a:solidFill>
                          <a:latin typeface="Arial MT"/>
                          <a:cs typeface="Arial MT"/>
                        </a:rPr>
                        <a:t>S</a:t>
                      </a:r>
                      <a:r>
                        <a:rPr sz="600" dirty="0">
                          <a:solidFill>
                            <a:srgbClr val="231F20"/>
                          </a:solidFill>
                          <a:latin typeface="Arial MT"/>
                          <a:cs typeface="Arial MT"/>
                        </a:rPr>
                        <a:t>p</a:t>
                      </a:r>
                      <a:r>
                        <a:rPr sz="600" spc="-10" dirty="0">
                          <a:solidFill>
                            <a:srgbClr val="231F20"/>
                          </a:solidFill>
                          <a:latin typeface="Arial MT"/>
                          <a:cs typeface="Arial MT"/>
                        </a:rPr>
                        <a:t>ai</a:t>
                      </a:r>
                      <a:r>
                        <a:rPr sz="600" spc="-5" dirty="0">
                          <a:solidFill>
                            <a:srgbClr val="231F20"/>
                          </a:solidFill>
                          <a:latin typeface="Arial MT"/>
                          <a:cs typeface="Arial MT"/>
                        </a:rPr>
                        <a:t>n</a:t>
                      </a:r>
                      <a:r>
                        <a:rPr sz="600" dirty="0">
                          <a:solidFill>
                            <a:srgbClr val="231F20"/>
                          </a:solidFill>
                          <a:latin typeface="Arial MT"/>
                          <a:cs typeface="Arial MT"/>
                        </a:rPr>
                        <a:t>,</a:t>
                      </a:r>
                      <a:r>
                        <a:rPr sz="600" spc="-40" dirty="0">
                          <a:solidFill>
                            <a:srgbClr val="231F20"/>
                          </a:solidFill>
                          <a:latin typeface="Arial MT"/>
                          <a:cs typeface="Arial MT"/>
                        </a:rPr>
                        <a:t> </a:t>
                      </a:r>
                      <a:r>
                        <a:rPr sz="600" spc="-10" dirty="0">
                          <a:solidFill>
                            <a:srgbClr val="231F20"/>
                          </a:solidFill>
                          <a:latin typeface="Arial MT"/>
                          <a:cs typeface="Arial MT"/>
                        </a:rPr>
                        <a:t>S</a:t>
                      </a:r>
                      <a:r>
                        <a:rPr sz="600" spc="-5" dirty="0">
                          <a:solidFill>
                            <a:srgbClr val="231F20"/>
                          </a:solidFill>
                          <a:latin typeface="Arial MT"/>
                          <a:cs typeface="Arial MT"/>
                        </a:rPr>
                        <a:t>t</a:t>
                      </a:r>
                      <a:r>
                        <a:rPr sz="600" dirty="0">
                          <a:solidFill>
                            <a:srgbClr val="231F20"/>
                          </a:solidFill>
                          <a:latin typeface="Arial MT"/>
                          <a:cs typeface="Arial MT"/>
                        </a:rPr>
                        <a:t>.</a:t>
                      </a:r>
                      <a:r>
                        <a:rPr sz="600" spc="-40" dirty="0">
                          <a:solidFill>
                            <a:srgbClr val="231F20"/>
                          </a:solidFill>
                          <a:latin typeface="Arial MT"/>
                          <a:cs typeface="Arial MT"/>
                        </a:rPr>
                        <a:t> </a:t>
                      </a:r>
                      <a:r>
                        <a:rPr sz="600" spc="10" dirty="0">
                          <a:solidFill>
                            <a:srgbClr val="231F20"/>
                          </a:solidFill>
                          <a:latin typeface="Arial MT"/>
                          <a:cs typeface="Arial MT"/>
                        </a:rPr>
                        <a:t>K</a:t>
                      </a:r>
                      <a:r>
                        <a:rPr sz="600" spc="-5" dirty="0">
                          <a:solidFill>
                            <a:srgbClr val="231F20"/>
                          </a:solidFill>
                          <a:latin typeface="Arial MT"/>
                          <a:cs typeface="Arial MT"/>
                        </a:rPr>
                        <a:t>i</a:t>
                      </a:r>
                      <a:r>
                        <a:rPr sz="600" spc="5" dirty="0">
                          <a:solidFill>
                            <a:srgbClr val="231F20"/>
                          </a:solidFill>
                          <a:latin typeface="Arial MT"/>
                          <a:cs typeface="Arial MT"/>
                        </a:rPr>
                        <a:t>tt</a:t>
                      </a:r>
                      <a:r>
                        <a:rPr sz="600" dirty="0">
                          <a:solidFill>
                            <a:srgbClr val="231F20"/>
                          </a:solidFill>
                          <a:latin typeface="Arial MT"/>
                          <a:cs typeface="Arial MT"/>
                        </a:rPr>
                        <a:t>s</a:t>
                      </a:r>
                      <a:r>
                        <a:rPr sz="600" spc="-40" dirty="0">
                          <a:solidFill>
                            <a:srgbClr val="231F20"/>
                          </a:solidFill>
                          <a:latin typeface="Arial MT"/>
                          <a:cs typeface="Arial MT"/>
                        </a:rPr>
                        <a:t> </a:t>
                      </a:r>
                      <a:r>
                        <a:rPr sz="600" spc="-5" dirty="0">
                          <a:solidFill>
                            <a:srgbClr val="231F20"/>
                          </a:solidFill>
                          <a:latin typeface="Arial MT"/>
                          <a:cs typeface="Arial MT"/>
                        </a:rPr>
                        <a:t>an</a:t>
                      </a:r>
                      <a:r>
                        <a:rPr sz="600" dirty="0">
                          <a:solidFill>
                            <a:srgbClr val="231F20"/>
                          </a:solidFill>
                          <a:latin typeface="Arial MT"/>
                          <a:cs typeface="Arial MT"/>
                        </a:rPr>
                        <a:t>d</a:t>
                      </a:r>
                      <a:r>
                        <a:rPr sz="600" spc="-40" dirty="0">
                          <a:solidFill>
                            <a:srgbClr val="231F20"/>
                          </a:solidFill>
                          <a:latin typeface="Arial MT"/>
                          <a:cs typeface="Arial MT"/>
                        </a:rPr>
                        <a:t> </a:t>
                      </a:r>
                      <a:r>
                        <a:rPr sz="600" spc="-5" dirty="0">
                          <a:solidFill>
                            <a:srgbClr val="231F20"/>
                          </a:solidFill>
                          <a:latin typeface="Arial MT"/>
                          <a:cs typeface="Arial MT"/>
                        </a:rPr>
                        <a:t>Ne</a:t>
                      </a:r>
                      <a:r>
                        <a:rPr sz="600" spc="5" dirty="0">
                          <a:solidFill>
                            <a:srgbClr val="231F20"/>
                          </a:solidFill>
                          <a:latin typeface="Arial MT"/>
                          <a:cs typeface="Arial MT"/>
                        </a:rPr>
                        <a:t>v</a:t>
                      </a:r>
                      <a:r>
                        <a:rPr sz="600" spc="-5" dirty="0">
                          <a:solidFill>
                            <a:srgbClr val="231F20"/>
                          </a:solidFill>
                          <a:latin typeface="Arial MT"/>
                          <a:cs typeface="Arial MT"/>
                        </a:rPr>
                        <a:t>i</a:t>
                      </a:r>
                      <a:r>
                        <a:rPr sz="600" dirty="0">
                          <a:solidFill>
                            <a:srgbClr val="231F20"/>
                          </a:solidFill>
                          <a:latin typeface="Arial MT"/>
                          <a:cs typeface="Arial MT"/>
                        </a:rPr>
                        <a:t>s,</a:t>
                      </a:r>
                      <a:r>
                        <a:rPr sz="600" spc="-40" dirty="0">
                          <a:solidFill>
                            <a:srgbClr val="231F20"/>
                          </a:solidFill>
                          <a:latin typeface="Arial MT"/>
                          <a:cs typeface="Arial MT"/>
                        </a:rPr>
                        <a:t> </a:t>
                      </a:r>
                      <a:r>
                        <a:rPr sz="600" spc="-10" dirty="0">
                          <a:solidFill>
                            <a:srgbClr val="231F20"/>
                          </a:solidFill>
                          <a:latin typeface="Arial MT"/>
                          <a:cs typeface="Arial MT"/>
                        </a:rPr>
                        <a:t>S</a:t>
                      </a:r>
                      <a:r>
                        <a:rPr sz="600" spc="-5" dirty="0">
                          <a:solidFill>
                            <a:srgbClr val="231F20"/>
                          </a:solidFill>
                          <a:latin typeface="Arial MT"/>
                          <a:cs typeface="Arial MT"/>
                        </a:rPr>
                        <a:t>t</a:t>
                      </a:r>
                      <a:r>
                        <a:rPr sz="600" dirty="0">
                          <a:solidFill>
                            <a:srgbClr val="231F20"/>
                          </a:solidFill>
                          <a:latin typeface="Arial MT"/>
                          <a:cs typeface="Arial MT"/>
                        </a:rPr>
                        <a:t>.</a:t>
                      </a:r>
                      <a:endParaRPr sz="600">
                        <a:latin typeface="Arial MT"/>
                        <a:cs typeface="Arial MT"/>
                      </a:endParaRPr>
                    </a:p>
                    <a:p>
                      <a:pPr marL="64135" marR="130810" algn="just">
                        <a:lnSpc>
                          <a:spcPct val="124000"/>
                        </a:lnSpc>
                      </a:pPr>
                      <a:r>
                        <a:rPr sz="600" spc="10" dirty="0">
                          <a:solidFill>
                            <a:srgbClr val="231F20"/>
                          </a:solidFill>
                          <a:latin typeface="Arial MT"/>
                          <a:cs typeface="Arial MT"/>
                        </a:rPr>
                        <a:t>Lucia,</a:t>
                      </a:r>
                      <a:r>
                        <a:rPr sz="600" spc="-45" dirty="0">
                          <a:solidFill>
                            <a:srgbClr val="231F20"/>
                          </a:solidFill>
                          <a:latin typeface="Arial MT"/>
                          <a:cs typeface="Arial MT"/>
                        </a:rPr>
                        <a:t> </a:t>
                      </a:r>
                      <a:r>
                        <a:rPr sz="600" dirty="0">
                          <a:solidFill>
                            <a:srgbClr val="231F20"/>
                          </a:solidFill>
                          <a:latin typeface="Arial MT"/>
                          <a:cs typeface="Arial MT"/>
                        </a:rPr>
                        <a:t>St.</a:t>
                      </a:r>
                      <a:r>
                        <a:rPr sz="600" spc="-40" dirty="0">
                          <a:solidFill>
                            <a:srgbClr val="231F20"/>
                          </a:solidFill>
                          <a:latin typeface="Arial MT"/>
                          <a:cs typeface="Arial MT"/>
                        </a:rPr>
                        <a:t> </a:t>
                      </a:r>
                      <a:r>
                        <a:rPr sz="600" spc="5" dirty="0">
                          <a:solidFill>
                            <a:srgbClr val="231F20"/>
                          </a:solidFill>
                          <a:latin typeface="Arial MT"/>
                          <a:cs typeface="Arial MT"/>
                        </a:rPr>
                        <a:t>Vincent</a:t>
                      </a:r>
                      <a:r>
                        <a:rPr sz="600" spc="-40" dirty="0">
                          <a:solidFill>
                            <a:srgbClr val="231F20"/>
                          </a:solidFill>
                          <a:latin typeface="Arial MT"/>
                          <a:cs typeface="Arial MT"/>
                        </a:rPr>
                        <a:t> </a:t>
                      </a:r>
                      <a:r>
                        <a:rPr sz="600" spc="10" dirty="0">
                          <a:solidFill>
                            <a:srgbClr val="231F20"/>
                          </a:solidFill>
                          <a:latin typeface="Arial MT"/>
                          <a:cs typeface="Arial MT"/>
                        </a:rPr>
                        <a:t>and</a:t>
                      </a:r>
                      <a:r>
                        <a:rPr sz="600" spc="-40" dirty="0">
                          <a:solidFill>
                            <a:srgbClr val="231F20"/>
                          </a:solidFill>
                          <a:latin typeface="Arial MT"/>
                          <a:cs typeface="Arial MT"/>
                        </a:rPr>
                        <a:t> </a:t>
                      </a:r>
                      <a:r>
                        <a:rPr sz="600" spc="15" dirty="0">
                          <a:solidFill>
                            <a:srgbClr val="231F20"/>
                          </a:solidFill>
                          <a:latin typeface="Arial MT"/>
                          <a:cs typeface="Arial MT"/>
                        </a:rPr>
                        <a:t>the</a:t>
                      </a:r>
                      <a:r>
                        <a:rPr sz="600" spc="-45" dirty="0">
                          <a:solidFill>
                            <a:srgbClr val="231F20"/>
                          </a:solidFill>
                          <a:latin typeface="Arial MT"/>
                          <a:cs typeface="Arial MT"/>
                        </a:rPr>
                        <a:t> </a:t>
                      </a:r>
                      <a:r>
                        <a:rPr sz="600" spc="5" dirty="0">
                          <a:solidFill>
                            <a:srgbClr val="231F20"/>
                          </a:solidFill>
                          <a:latin typeface="Arial MT"/>
                          <a:cs typeface="Arial MT"/>
                        </a:rPr>
                        <a:t>Grenadines, </a:t>
                      </a:r>
                      <a:r>
                        <a:rPr sz="600" spc="-155" dirty="0">
                          <a:solidFill>
                            <a:srgbClr val="231F20"/>
                          </a:solidFill>
                          <a:latin typeface="Arial MT"/>
                          <a:cs typeface="Arial MT"/>
                        </a:rPr>
                        <a:t> </a:t>
                      </a:r>
                      <a:r>
                        <a:rPr sz="600" spc="-5" dirty="0">
                          <a:solidFill>
                            <a:srgbClr val="231F20"/>
                          </a:solidFill>
                          <a:latin typeface="Arial MT"/>
                          <a:cs typeface="Arial MT"/>
                        </a:rPr>
                        <a:t>Sweden</a:t>
                      </a:r>
                      <a:r>
                        <a:rPr sz="600" dirty="0">
                          <a:solidFill>
                            <a:srgbClr val="231F20"/>
                          </a:solidFill>
                          <a:latin typeface="Arial MT"/>
                          <a:cs typeface="Arial MT"/>
                        </a:rPr>
                        <a:t>,</a:t>
                      </a:r>
                      <a:r>
                        <a:rPr sz="600" spc="-40" dirty="0">
                          <a:solidFill>
                            <a:srgbClr val="231F20"/>
                          </a:solidFill>
                          <a:latin typeface="Arial MT"/>
                          <a:cs typeface="Arial MT"/>
                        </a:rPr>
                        <a:t> </a:t>
                      </a:r>
                      <a:r>
                        <a:rPr sz="600" spc="-50" dirty="0">
                          <a:solidFill>
                            <a:srgbClr val="231F20"/>
                          </a:solidFill>
                          <a:latin typeface="Arial MT"/>
                          <a:cs typeface="Arial MT"/>
                        </a:rPr>
                        <a:t>T</a:t>
                      </a:r>
                      <a:r>
                        <a:rPr sz="600" spc="5" dirty="0">
                          <a:solidFill>
                            <a:srgbClr val="231F20"/>
                          </a:solidFill>
                          <a:latin typeface="Arial MT"/>
                          <a:cs typeface="Arial MT"/>
                        </a:rPr>
                        <a:t>r</a:t>
                      </a:r>
                      <a:r>
                        <a:rPr sz="600" spc="-10" dirty="0">
                          <a:solidFill>
                            <a:srgbClr val="231F20"/>
                          </a:solidFill>
                          <a:latin typeface="Arial MT"/>
                          <a:cs typeface="Arial MT"/>
                        </a:rPr>
                        <a:t>in</a:t>
                      </a:r>
                      <a:r>
                        <a:rPr sz="600" spc="-5" dirty="0">
                          <a:solidFill>
                            <a:srgbClr val="231F20"/>
                          </a:solidFill>
                          <a:latin typeface="Arial MT"/>
                          <a:cs typeface="Arial MT"/>
                        </a:rPr>
                        <a:t>ida</a:t>
                      </a:r>
                      <a:r>
                        <a:rPr sz="600" dirty="0">
                          <a:solidFill>
                            <a:srgbClr val="231F20"/>
                          </a:solidFill>
                          <a:latin typeface="Arial MT"/>
                          <a:cs typeface="Arial MT"/>
                        </a:rPr>
                        <a:t>d</a:t>
                      </a:r>
                      <a:r>
                        <a:rPr sz="600" spc="-40" dirty="0">
                          <a:solidFill>
                            <a:srgbClr val="231F20"/>
                          </a:solidFill>
                          <a:latin typeface="Arial MT"/>
                          <a:cs typeface="Arial MT"/>
                        </a:rPr>
                        <a:t> </a:t>
                      </a:r>
                      <a:r>
                        <a:rPr sz="600" spc="-5" dirty="0">
                          <a:solidFill>
                            <a:srgbClr val="231F20"/>
                          </a:solidFill>
                          <a:latin typeface="Arial MT"/>
                          <a:cs typeface="Arial MT"/>
                        </a:rPr>
                        <a:t>an</a:t>
                      </a:r>
                      <a:r>
                        <a:rPr sz="600" dirty="0">
                          <a:solidFill>
                            <a:srgbClr val="231F20"/>
                          </a:solidFill>
                          <a:latin typeface="Arial MT"/>
                          <a:cs typeface="Arial MT"/>
                        </a:rPr>
                        <a:t>d</a:t>
                      </a:r>
                      <a:r>
                        <a:rPr sz="600" spc="-40" dirty="0">
                          <a:solidFill>
                            <a:srgbClr val="231F20"/>
                          </a:solidFill>
                          <a:latin typeface="Arial MT"/>
                          <a:cs typeface="Arial MT"/>
                        </a:rPr>
                        <a:t> </a:t>
                      </a:r>
                      <a:r>
                        <a:rPr sz="600" spc="-50" dirty="0">
                          <a:solidFill>
                            <a:srgbClr val="231F20"/>
                          </a:solidFill>
                          <a:latin typeface="Arial MT"/>
                          <a:cs typeface="Arial MT"/>
                        </a:rPr>
                        <a:t>T</a:t>
                      </a:r>
                      <a:r>
                        <a:rPr sz="600" spc="-5" dirty="0">
                          <a:solidFill>
                            <a:srgbClr val="231F20"/>
                          </a:solidFill>
                          <a:latin typeface="Arial MT"/>
                          <a:cs typeface="Arial MT"/>
                        </a:rPr>
                        <a:t>o</a:t>
                      </a:r>
                      <a:r>
                        <a:rPr sz="600" dirty="0">
                          <a:solidFill>
                            <a:srgbClr val="231F20"/>
                          </a:solidFill>
                          <a:latin typeface="Arial MT"/>
                          <a:cs typeface="Arial MT"/>
                        </a:rPr>
                        <a:t>b</a:t>
                      </a:r>
                      <a:r>
                        <a:rPr sz="600" spc="-5" dirty="0">
                          <a:solidFill>
                            <a:srgbClr val="231F20"/>
                          </a:solidFill>
                          <a:latin typeface="Arial MT"/>
                          <a:cs typeface="Arial MT"/>
                        </a:rPr>
                        <a:t>ag</a:t>
                      </a:r>
                      <a:r>
                        <a:rPr sz="600" spc="-10" dirty="0">
                          <a:solidFill>
                            <a:srgbClr val="231F20"/>
                          </a:solidFill>
                          <a:latin typeface="Arial MT"/>
                          <a:cs typeface="Arial MT"/>
                        </a:rPr>
                        <a:t>o</a:t>
                      </a:r>
                      <a:r>
                        <a:rPr sz="600" dirty="0">
                          <a:solidFill>
                            <a:srgbClr val="231F20"/>
                          </a:solidFill>
                          <a:latin typeface="Arial MT"/>
                          <a:cs typeface="Arial MT"/>
                        </a:rPr>
                        <a:t>,</a:t>
                      </a:r>
                      <a:r>
                        <a:rPr sz="600" spc="-40" dirty="0">
                          <a:solidFill>
                            <a:srgbClr val="231F20"/>
                          </a:solidFill>
                          <a:latin typeface="Arial MT"/>
                          <a:cs typeface="Arial MT"/>
                        </a:rPr>
                        <a:t> </a:t>
                      </a:r>
                      <a:r>
                        <a:rPr sz="600" spc="-50" dirty="0">
                          <a:solidFill>
                            <a:srgbClr val="231F20"/>
                          </a:solidFill>
                          <a:latin typeface="Arial MT"/>
                          <a:cs typeface="Arial MT"/>
                        </a:rPr>
                        <a:t>T</a:t>
                      </a:r>
                      <a:r>
                        <a:rPr sz="600" spc="5" dirty="0">
                          <a:solidFill>
                            <a:srgbClr val="231F20"/>
                          </a:solidFill>
                          <a:latin typeface="Arial MT"/>
                          <a:cs typeface="Arial MT"/>
                        </a:rPr>
                        <a:t>uv</a:t>
                      </a:r>
                      <a:r>
                        <a:rPr sz="600" spc="-10" dirty="0">
                          <a:solidFill>
                            <a:srgbClr val="231F20"/>
                          </a:solidFill>
                          <a:latin typeface="Arial MT"/>
                          <a:cs typeface="Arial MT"/>
                        </a:rPr>
                        <a:t>a</a:t>
                      </a:r>
                      <a:r>
                        <a:rPr sz="600" spc="-5" dirty="0">
                          <a:solidFill>
                            <a:srgbClr val="231F20"/>
                          </a:solidFill>
                          <a:latin typeface="Arial MT"/>
                          <a:cs typeface="Arial MT"/>
                        </a:rPr>
                        <a:t>lu</a:t>
                      </a:r>
                      <a:r>
                        <a:rPr sz="600" dirty="0">
                          <a:solidFill>
                            <a:srgbClr val="231F20"/>
                          </a:solidFill>
                          <a:latin typeface="Arial MT"/>
                          <a:cs typeface="Arial MT"/>
                        </a:rPr>
                        <a:t>,  </a:t>
                      </a:r>
                      <a:r>
                        <a:rPr sz="600" spc="-10" dirty="0">
                          <a:solidFill>
                            <a:srgbClr val="231F20"/>
                          </a:solidFill>
                          <a:latin typeface="Arial MT"/>
                          <a:cs typeface="Arial MT"/>
                        </a:rPr>
                        <a:t>Un</a:t>
                      </a:r>
                      <a:r>
                        <a:rPr sz="600" spc="-5" dirty="0">
                          <a:solidFill>
                            <a:srgbClr val="231F20"/>
                          </a:solidFill>
                          <a:latin typeface="Arial MT"/>
                          <a:cs typeface="Arial MT"/>
                        </a:rPr>
                        <a:t>i</a:t>
                      </a:r>
                      <a:r>
                        <a:rPr sz="600" spc="-15" dirty="0">
                          <a:solidFill>
                            <a:srgbClr val="231F20"/>
                          </a:solidFill>
                          <a:latin typeface="Arial MT"/>
                          <a:cs typeface="Arial MT"/>
                        </a:rPr>
                        <a:t>t</a:t>
                      </a:r>
                      <a:r>
                        <a:rPr sz="600" spc="-5" dirty="0">
                          <a:solidFill>
                            <a:srgbClr val="231F20"/>
                          </a:solidFill>
                          <a:latin typeface="Arial MT"/>
                          <a:cs typeface="Arial MT"/>
                        </a:rPr>
                        <a:t>e</a:t>
                      </a:r>
                      <a:r>
                        <a:rPr sz="600" dirty="0">
                          <a:solidFill>
                            <a:srgbClr val="231F20"/>
                          </a:solidFill>
                          <a:latin typeface="Arial MT"/>
                          <a:cs typeface="Arial MT"/>
                        </a:rPr>
                        <a:t>d</a:t>
                      </a:r>
                      <a:r>
                        <a:rPr sz="600" spc="-40" dirty="0">
                          <a:solidFill>
                            <a:srgbClr val="231F20"/>
                          </a:solidFill>
                          <a:latin typeface="Arial MT"/>
                          <a:cs typeface="Arial MT"/>
                        </a:rPr>
                        <a:t> </a:t>
                      </a:r>
                      <a:r>
                        <a:rPr sz="600" spc="10" dirty="0">
                          <a:solidFill>
                            <a:srgbClr val="231F20"/>
                          </a:solidFill>
                          <a:latin typeface="Arial MT"/>
                          <a:cs typeface="Arial MT"/>
                        </a:rPr>
                        <a:t>K</a:t>
                      </a:r>
                      <a:r>
                        <a:rPr sz="600" spc="-10" dirty="0">
                          <a:solidFill>
                            <a:srgbClr val="231F20"/>
                          </a:solidFill>
                          <a:latin typeface="Arial MT"/>
                          <a:cs typeface="Arial MT"/>
                        </a:rPr>
                        <a:t>i</a:t>
                      </a:r>
                      <a:r>
                        <a:rPr sz="600" spc="-5" dirty="0">
                          <a:solidFill>
                            <a:srgbClr val="231F20"/>
                          </a:solidFill>
                          <a:latin typeface="Arial MT"/>
                          <a:cs typeface="Arial MT"/>
                        </a:rPr>
                        <a:t>ngdom</a:t>
                      </a:r>
                      <a:r>
                        <a:rPr sz="600" dirty="0">
                          <a:solidFill>
                            <a:srgbClr val="231F20"/>
                          </a:solidFill>
                          <a:latin typeface="Arial MT"/>
                          <a:cs typeface="Arial MT"/>
                        </a:rPr>
                        <a:t>,</a:t>
                      </a:r>
                      <a:r>
                        <a:rPr sz="600" spc="-40" dirty="0">
                          <a:solidFill>
                            <a:srgbClr val="231F20"/>
                          </a:solidFill>
                          <a:latin typeface="Arial MT"/>
                          <a:cs typeface="Arial MT"/>
                        </a:rPr>
                        <a:t> </a:t>
                      </a:r>
                      <a:r>
                        <a:rPr sz="600" spc="-10" dirty="0">
                          <a:solidFill>
                            <a:srgbClr val="231F20"/>
                          </a:solidFill>
                          <a:latin typeface="Arial MT"/>
                          <a:cs typeface="Arial MT"/>
                        </a:rPr>
                        <a:t>Van</a:t>
                      </a:r>
                      <a:r>
                        <a:rPr sz="600" spc="-5" dirty="0">
                          <a:solidFill>
                            <a:srgbClr val="231F20"/>
                          </a:solidFill>
                          <a:latin typeface="Arial MT"/>
                          <a:cs typeface="Arial MT"/>
                        </a:rPr>
                        <a:t>u</a:t>
                      </a:r>
                      <a:r>
                        <a:rPr sz="600" spc="-10" dirty="0">
                          <a:solidFill>
                            <a:srgbClr val="231F20"/>
                          </a:solidFill>
                          <a:latin typeface="Arial MT"/>
                          <a:cs typeface="Arial MT"/>
                        </a:rPr>
                        <a:t>atu</a:t>
                      </a:r>
                      <a:endParaRPr sz="600">
                        <a:latin typeface="Arial MT"/>
                        <a:cs typeface="Arial MT"/>
                      </a:endParaRPr>
                    </a:p>
                  </a:txBody>
                  <a:tcPr marL="0" marR="0" marT="3365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64135" marR="101600">
                        <a:lnSpc>
                          <a:spcPct val="124000"/>
                        </a:lnSpc>
                        <a:spcBef>
                          <a:spcPts val="265"/>
                        </a:spcBef>
                      </a:pPr>
                      <a:r>
                        <a:rPr sz="600" spc="10" dirty="0">
                          <a:solidFill>
                            <a:srgbClr val="231F20"/>
                          </a:solidFill>
                          <a:latin typeface="Arial MT"/>
                          <a:cs typeface="Arial MT"/>
                        </a:rPr>
                        <a:t>A</a:t>
                      </a:r>
                      <a:r>
                        <a:rPr sz="600" spc="5" dirty="0">
                          <a:solidFill>
                            <a:srgbClr val="231F20"/>
                          </a:solidFill>
                          <a:latin typeface="Arial MT"/>
                          <a:cs typeface="Arial MT"/>
                        </a:rPr>
                        <a:t>r</a:t>
                      </a:r>
                      <a:r>
                        <a:rPr sz="600" spc="-5" dirty="0">
                          <a:solidFill>
                            <a:srgbClr val="231F20"/>
                          </a:solidFill>
                          <a:latin typeface="Arial MT"/>
                          <a:cs typeface="Arial MT"/>
                        </a:rPr>
                        <a:t>ge</a:t>
                      </a:r>
                      <a:r>
                        <a:rPr sz="600" spc="-10" dirty="0">
                          <a:solidFill>
                            <a:srgbClr val="231F20"/>
                          </a:solidFill>
                          <a:latin typeface="Arial MT"/>
                          <a:cs typeface="Arial MT"/>
                        </a:rPr>
                        <a:t>n</a:t>
                      </a:r>
                      <a:r>
                        <a:rPr sz="600" spc="-5" dirty="0">
                          <a:solidFill>
                            <a:srgbClr val="231F20"/>
                          </a:solidFill>
                          <a:latin typeface="Arial MT"/>
                          <a:cs typeface="Arial MT"/>
                        </a:rPr>
                        <a:t>tin</a:t>
                      </a:r>
                      <a:r>
                        <a:rPr sz="600" dirty="0">
                          <a:solidFill>
                            <a:srgbClr val="231F20"/>
                          </a:solidFill>
                          <a:latin typeface="Arial MT"/>
                          <a:cs typeface="Arial MT"/>
                        </a:rPr>
                        <a:t>a,</a:t>
                      </a:r>
                      <a:r>
                        <a:rPr sz="600" spc="-35" dirty="0">
                          <a:solidFill>
                            <a:srgbClr val="231F20"/>
                          </a:solidFill>
                          <a:latin typeface="Arial MT"/>
                          <a:cs typeface="Arial MT"/>
                        </a:rPr>
                        <a:t> </a:t>
                      </a:r>
                      <a:r>
                        <a:rPr sz="600" dirty="0">
                          <a:solidFill>
                            <a:srgbClr val="231F20"/>
                          </a:solidFill>
                          <a:latin typeface="Arial MT"/>
                          <a:cs typeface="Arial MT"/>
                        </a:rPr>
                        <a:t>B</a:t>
                      </a:r>
                      <a:r>
                        <a:rPr sz="600" spc="-5" dirty="0">
                          <a:solidFill>
                            <a:srgbClr val="231F20"/>
                          </a:solidFill>
                          <a:latin typeface="Arial MT"/>
                          <a:cs typeface="Arial MT"/>
                        </a:rPr>
                        <a:t>eni</a:t>
                      </a:r>
                      <a:r>
                        <a:rPr sz="600" dirty="0">
                          <a:solidFill>
                            <a:srgbClr val="231F20"/>
                          </a:solidFill>
                          <a:latin typeface="Arial MT"/>
                          <a:cs typeface="Arial MT"/>
                        </a:rPr>
                        <a:t>n,</a:t>
                      </a:r>
                      <a:r>
                        <a:rPr sz="600" spc="-35" dirty="0">
                          <a:solidFill>
                            <a:srgbClr val="231F20"/>
                          </a:solidFill>
                          <a:latin typeface="Arial MT"/>
                          <a:cs typeface="Arial MT"/>
                        </a:rPr>
                        <a:t> </a:t>
                      </a:r>
                      <a:r>
                        <a:rPr sz="600" dirty="0">
                          <a:solidFill>
                            <a:srgbClr val="231F20"/>
                          </a:solidFill>
                          <a:latin typeface="Arial MT"/>
                          <a:cs typeface="Arial MT"/>
                        </a:rPr>
                        <a:t>B</a:t>
                      </a:r>
                      <a:r>
                        <a:rPr sz="600" spc="-5" dirty="0">
                          <a:solidFill>
                            <a:srgbClr val="231F20"/>
                          </a:solidFill>
                          <a:latin typeface="Arial MT"/>
                          <a:cs typeface="Arial MT"/>
                        </a:rPr>
                        <a:t>o</a:t>
                      </a:r>
                      <a:r>
                        <a:rPr sz="600" dirty="0">
                          <a:solidFill>
                            <a:srgbClr val="231F20"/>
                          </a:solidFill>
                          <a:latin typeface="Arial MT"/>
                          <a:cs typeface="Arial MT"/>
                        </a:rPr>
                        <a:t>l</a:t>
                      </a:r>
                      <a:r>
                        <a:rPr sz="600" spc="5" dirty="0">
                          <a:solidFill>
                            <a:srgbClr val="231F20"/>
                          </a:solidFill>
                          <a:latin typeface="Arial MT"/>
                          <a:cs typeface="Arial MT"/>
                        </a:rPr>
                        <a:t>iv</a:t>
                      </a:r>
                      <a:r>
                        <a:rPr sz="600" spc="-5" dirty="0">
                          <a:solidFill>
                            <a:srgbClr val="231F20"/>
                          </a:solidFill>
                          <a:latin typeface="Arial MT"/>
                          <a:cs typeface="Arial MT"/>
                        </a:rPr>
                        <a:t>i</a:t>
                      </a:r>
                      <a:r>
                        <a:rPr sz="600" dirty="0">
                          <a:solidFill>
                            <a:srgbClr val="231F20"/>
                          </a:solidFill>
                          <a:latin typeface="Arial MT"/>
                          <a:cs typeface="Arial MT"/>
                        </a:rPr>
                        <a:t>a,  </a:t>
                      </a:r>
                      <a:r>
                        <a:rPr sz="600" spc="20" dirty="0">
                          <a:solidFill>
                            <a:srgbClr val="231F20"/>
                          </a:solidFill>
                          <a:latin typeface="Arial MT"/>
                          <a:cs typeface="Arial MT"/>
                        </a:rPr>
                        <a:t>Brazil, </a:t>
                      </a:r>
                      <a:r>
                        <a:rPr sz="600" spc="25" dirty="0">
                          <a:solidFill>
                            <a:srgbClr val="231F20"/>
                          </a:solidFill>
                          <a:latin typeface="Arial MT"/>
                          <a:cs typeface="Arial MT"/>
                        </a:rPr>
                        <a:t>Burundi, </a:t>
                      </a:r>
                      <a:r>
                        <a:rPr sz="600" spc="10" dirty="0">
                          <a:solidFill>
                            <a:srgbClr val="231F20"/>
                          </a:solidFill>
                          <a:latin typeface="Arial MT"/>
                          <a:cs typeface="Arial MT"/>
                        </a:rPr>
                        <a:t>Chile, </a:t>
                      </a:r>
                      <a:r>
                        <a:rPr sz="600" spc="15" dirty="0">
                          <a:solidFill>
                            <a:srgbClr val="231F20"/>
                          </a:solidFill>
                          <a:latin typeface="Arial MT"/>
                          <a:cs typeface="Arial MT"/>
                        </a:rPr>
                        <a:t> </a:t>
                      </a:r>
                      <a:r>
                        <a:rPr sz="600" spc="5" dirty="0">
                          <a:solidFill>
                            <a:srgbClr val="231F20"/>
                          </a:solidFill>
                          <a:latin typeface="Arial MT"/>
                          <a:cs typeface="Arial MT"/>
                        </a:rPr>
                        <a:t>C</a:t>
                      </a:r>
                      <a:r>
                        <a:rPr sz="600" spc="-5" dirty="0">
                          <a:solidFill>
                            <a:srgbClr val="231F20"/>
                          </a:solidFill>
                          <a:latin typeface="Arial MT"/>
                          <a:cs typeface="Arial MT"/>
                        </a:rPr>
                        <a:t>o</a:t>
                      </a:r>
                      <a:r>
                        <a:rPr sz="600" dirty="0">
                          <a:solidFill>
                            <a:srgbClr val="231F20"/>
                          </a:solidFill>
                          <a:latin typeface="Arial MT"/>
                          <a:cs typeface="Arial MT"/>
                        </a:rPr>
                        <a:t>lo</a:t>
                      </a:r>
                      <a:r>
                        <a:rPr sz="600" spc="-5" dirty="0">
                          <a:solidFill>
                            <a:srgbClr val="231F20"/>
                          </a:solidFill>
                          <a:latin typeface="Arial MT"/>
                          <a:cs typeface="Arial MT"/>
                        </a:rPr>
                        <a:t>m</a:t>
                      </a:r>
                      <a:r>
                        <a:rPr sz="600" dirty="0">
                          <a:solidFill>
                            <a:srgbClr val="231F20"/>
                          </a:solidFill>
                          <a:latin typeface="Arial MT"/>
                          <a:cs typeface="Arial MT"/>
                        </a:rPr>
                        <a:t>b</a:t>
                      </a:r>
                      <a:r>
                        <a:rPr sz="600" spc="-5" dirty="0">
                          <a:solidFill>
                            <a:srgbClr val="231F20"/>
                          </a:solidFill>
                          <a:latin typeface="Arial MT"/>
                          <a:cs typeface="Arial MT"/>
                        </a:rPr>
                        <a:t>i</a:t>
                      </a:r>
                      <a:r>
                        <a:rPr sz="600" dirty="0">
                          <a:solidFill>
                            <a:srgbClr val="231F20"/>
                          </a:solidFill>
                          <a:latin typeface="Arial MT"/>
                          <a:cs typeface="Arial MT"/>
                        </a:rPr>
                        <a:t>a,</a:t>
                      </a:r>
                      <a:r>
                        <a:rPr sz="600" spc="-35" dirty="0">
                          <a:solidFill>
                            <a:srgbClr val="231F20"/>
                          </a:solidFill>
                          <a:latin typeface="Arial MT"/>
                          <a:cs typeface="Arial MT"/>
                        </a:rPr>
                        <a:t> </a:t>
                      </a:r>
                      <a:r>
                        <a:rPr sz="600" spc="5" dirty="0">
                          <a:solidFill>
                            <a:srgbClr val="231F20"/>
                          </a:solidFill>
                          <a:latin typeface="Arial MT"/>
                          <a:cs typeface="Arial MT"/>
                        </a:rPr>
                        <a:t>C</a:t>
                      </a:r>
                      <a:r>
                        <a:rPr sz="600" dirty="0">
                          <a:solidFill>
                            <a:srgbClr val="231F20"/>
                          </a:solidFill>
                          <a:latin typeface="Arial MT"/>
                          <a:cs typeface="Arial MT"/>
                        </a:rPr>
                        <a:t>omoro</a:t>
                      </a:r>
                      <a:r>
                        <a:rPr sz="600" spc="5" dirty="0">
                          <a:solidFill>
                            <a:srgbClr val="231F20"/>
                          </a:solidFill>
                          <a:latin typeface="Arial MT"/>
                          <a:cs typeface="Arial MT"/>
                        </a:rPr>
                        <a:t>s</a:t>
                      </a:r>
                      <a:r>
                        <a:rPr sz="600" dirty="0">
                          <a:solidFill>
                            <a:srgbClr val="231F20"/>
                          </a:solidFill>
                          <a:latin typeface="Arial MT"/>
                          <a:cs typeface="Arial MT"/>
                        </a:rPr>
                        <a:t>,</a:t>
                      </a:r>
                      <a:r>
                        <a:rPr sz="600" spc="-35" dirty="0">
                          <a:solidFill>
                            <a:srgbClr val="231F20"/>
                          </a:solidFill>
                          <a:latin typeface="Arial MT"/>
                          <a:cs typeface="Arial MT"/>
                        </a:rPr>
                        <a:t> </a:t>
                      </a:r>
                      <a:r>
                        <a:rPr sz="600" spc="5" dirty="0">
                          <a:solidFill>
                            <a:srgbClr val="231F20"/>
                          </a:solidFill>
                          <a:latin typeface="Arial MT"/>
                          <a:cs typeface="Arial MT"/>
                        </a:rPr>
                        <a:t>C</a:t>
                      </a:r>
                      <a:r>
                        <a:rPr sz="600" dirty="0">
                          <a:solidFill>
                            <a:srgbClr val="231F20"/>
                          </a:solidFill>
                          <a:latin typeface="Arial MT"/>
                          <a:cs typeface="Arial MT"/>
                        </a:rPr>
                        <a:t>o</a:t>
                      </a:r>
                      <a:r>
                        <a:rPr sz="600" spc="5" dirty="0">
                          <a:solidFill>
                            <a:srgbClr val="231F20"/>
                          </a:solidFill>
                          <a:latin typeface="Arial MT"/>
                          <a:cs typeface="Arial MT"/>
                        </a:rPr>
                        <a:t>st</a:t>
                      </a:r>
                      <a:r>
                        <a:rPr sz="600" dirty="0">
                          <a:solidFill>
                            <a:srgbClr val="231F20"/>
                          </a:solidFill>
                          <a:latin typeface="Arial MT"/>
                          <a:cs typeface="Arial MT"/>
                        </a:rPr>
                        <a:t>a  R</a:t>
                      </a:r>
                      <a:r>
                        <a:rPr sz="600" spc="-5" dirty="0">
                          <a:solidFill>
                            <a:srgbClr val="231F20"/>
                          </a:solidFill>
                          <a:latin typeface="Arial MT"/>
                          <a:cs typeface="Arial MT"/>
                        </a:rPr>
                        <a:t>i</a:t>
                      </a:r>
                      <a:r>
                        <a:rPr sz="600" spc="5" dirty="0">
                          <a:solidFill>
                            <a:srgbClr val="231F20"/>
                          </a:solidFill>
                          <a:latin typeface="Arial MT"/>
                          <a:cs typeface="Arial MT"/>
                        </a:rPr>
                        <a:t>c</a:t>
                      </a:r>
                      <a:r>
                        <a:rPr sz="600" dirty="0">
                          <a:solidFill>
                            <a:srgbClr val="231F20"/>
                          </a:solidFill>
                          <a:latin typeface="Arial MT"/>
                          <a:cs typeface="Arial MT"/>
                        </a:rPr>
                        <a:t>a,</a:t>
                      </a:r>
                      <a:r>
                        <a:rPr sz="600" spc="-35" dirty="0">
                          <a:solidFill>
                            <a:srgbClr val="231F20"/>
                          </a:solidFill>
                          <a:latin typeface="Arial MT"/>
                          <a:cs typeface="Arial MT"/>
                        </a:rPr>
                        <a:t> </a:t>
                      </a:r>
                      <a:r>
                        <a:rPr sz="600" spc="15" dirty="0">
                          <a:solidFill>
                            <a:srgbClr val="231F20"/>
                          </a:solidFill>
                          <a:latin typeface="Arial MT"/>
                          <a:cs typeface="Arial MT"/>
                        </a:rPr>
                        <a:t>C</a:t>
                      </a:r>
                      <a:r>
                        <a:rPr sz="600" spc="5" dirty="0">
                          <a:solidFill>
                            <a:srgbClr val="231F20"/>
                          </a:solidFill>
                          <a:latin typeface="Arial MT"/>
                          <a:cs typeface="Arial MT"/>
                        </a:rPr>
                        <a:t>y</a:t>
                      </a:r>
                      <a:r>
                        <a:rPr sz="600" dirty="0">
                          <a:solidFill>
                            <a:srgbClr val="231F20"/>
                          </a:solidFill>
                          <a:latin typeface="Arial MT"/>
                          <a:cs typeface="Arial MT"/>
                        </a:rPr>
                        <a:t>p</a:t>
                      </a:r>
                      <a:r>
                        <a:rPr sz="600" spc="10" dirty="0">
                          <a:solidFill>
                            <a:srgbClr val="231F20"/>
                          </a:solidFill>
                          <a:latin typeface="Arial MT"/>
                          <a:cs typeface="Arial MT"/>
                        </a:rPr>
                        <a:t>r</a:t>
                      </a:r>
                      <a:r>
                        <a:rPr sz="600" dirty="0">
                          <a:solidFill>
                            <a:srgbClr val="231F20"/>
                          </a:solidFill>
                          <a:latin typeface="Arial MT"/>
                          <a:cs typeface="Arial MT"/>
                        </a:rPr>
                        <a:t>u</a:t>
                      </a:r>
                      <a:r>
                        <a:rPr sz="600" spc="5" dirty="0">
                          <a:solidFill>
                            <a:srgbClr val="231F20"/>
                          </a:solidFill>
                          <a:latin typeface="Arial MT"/>
                          <a:cs typeface="Arial MT"/>
                        </a:rPr>
                        <a:t>s</a:t>
                      </a:r>
                      <a:r>
                        <a:rPr sz="600" dirty="0">
                          <a:solidFill>
                            <a:srgbClr val="231F20"/>
                          </a:solidFill>
                          <a:latin typeface="Arial MT"/>
                          <a:cs typeface="Arial MT"/>
                        </a:rPr>
                        <a:t>,</a:t>
                      </a:r>
                      <a:r>
                        <a:rPr sz="600" spc="-35" dirty="0">
                          <a:solidFill>
                            <a:srgbClr val="231F20"/>
                          </a:solidFill>
                          <a:latin typeface="Arial MT"/>
                          <a:cs typeface="Arial MT"/>
                        </a:rPr>
                        <a:t> </a:t>
                      </a:r>
                      <a:r>
                        <a:rPr sz="600" dirty="0">
                          <a:solidFill>
                            <a:srgbClr val="231F20"/>
                          </a:solidFill>
                          <a:latin typeface="Arial MT"/>
                          <a:cs typeface="Arial MT"/>
                        </a:rPr>
                        <a:t>D</a:t>
                      </a:r>
                      <a:r>
                        <a:rPr sz="600" spc="-5" dirty="0">
                          <a:solidFill>
                            <a:srgbClr val="231F20"/>
                          </a:solidFill>
                          <a:latin typeface="Arial MT"/>
                          <a:cs typeface="Arial MT"/>
                        </a:rPr>
                        <a:t>omini</a:t>
                      </a:r>
                      <a:r>
                        <a:rPr sz="600" spc="5" dirty="0">
                          <a:solidFill>
                            <a:srgbClr val="231F20"/>
                          </a:solidFill>
                          <a:latin typeface="Arial MT"/>
                          <a:cs typeface="Arial MT"/>
                        </a:rPr>
                        <a:t>c</a:t>
                      </a:r>
                      <a:r>
                        <a:rPr sz="600" spc="-5" dirty="0">
                          <a:solidFill>
                            <a:srgbClr val="231F20"/>
                          </a:solidFill>
                          <a:latin typeface="Arial MT"/>
                          <a:cs typeface="Arial MT"/>
                        </a:rPr>
                        <a:t>a</a:t>
                      </a:r>
                      <a:r>
                        <a:rPr sz="600" dirty="0">
                          <a:solidFill>
                            <a:srgbClr val="231F20"/>
                          </a:solidFill>
                          <a:latin typeface="Arial MT"/>
                          <a:cs typeface="Arial MT"/>
                        </a:rPr>
                        <a:t>n  </a:t>
                      </a:r>
                      <a:r>
                        <a:rPr sz="600" spc="10" dirty="0">
                          <a:solidFill>
                            <a:srgbClr val="231F20"/>
                          </a:solidFill>
                          <a:latin typeface="Arial MT"/>
                          <a:cs typeface="Arial MT"/>
                        </a:rPr>
                        <a:t>Republic,</a:t>
                      </a:r>
                      <a:r>
                        <a:rPr sz="600" spc="-40" dirty="0">
                          <a:solidFill>
                            <a:srgbClr val="231F20"/>
                          </a:solidFill>
                          <a:latin typeface="Arial MT"/>
                          <a:cs typeface="Arial MT"/>
                        </a:rPr>
                        <a:t> </a:t>
                      </a:r>
                      <a:r>
                        <a:rPr sz="600" spc="5" dirty="0">
                          <a:solidFill>
                            <a:srgbClr val="231F20"/>
                          </a:solidFill>
                          <a:latin typeface="Arial MT"/>
                          <a:cs typeface="Arial MT"/>
                        </a:rPr>
                        <a:t>Ecuador,</a:t>
                      </a:r>
                      <a:endParaRPr sz="600">
                        <a:latin typeface="Arial MT"/>
                        <a:cs typeface="Arial MT"/>
                      </a:endParaRPr>
                    </a:p>
                    <a:p>
                      <a:pPr marL="64135" marR="76200">
                        <a:lnSpc>
                          <a:spcPct val="124000"/>
                        </a:lnSpc>
                      </a:pPr>
                      <a:r>
                        <a:rPr sz="600" spc="15" dirty="0">
                          <a:solidFill>
                            <a:srgbClr val="231F20"/>
                          </a:solidFill>
                          <a:latin typeface="Arial MT"/>
                          <a:cs typeface="Arial MT"/>
                        </a:rPr>
                        <a:t>El </a:t>
                      </a:r>
                      <a:r>
                        <a:rPr sz="600" spc="5" dirty="0">
                          <a:solidFill>
                            <a:srgbClr val="231F20"/>
                          </a:solidFill>
                          <a:latin typeface="Arial MT"/>
                          <a:cs typeface="Arial MT"/>
                        </a:rPr>
                        <a:t>Salvador, </a:t>
                      </a:r>
                      <a:r>
                        <a:rPr sz="600" spc="-5" dirty="0">
                          <a:solidFill>
                            <a:srgbClr val="231F20"/>
                          </a:solidFill>
                          <a:latin typeface="Arial MT"/>
                          <a:cs typeface="Arial MT"/>
                        </a:rPr>
                        <a:t>Ghana, </a:t>
                      </a:r>
                      <a:r>
                        <a:rPr sz="600" dirty="0">
                          <a:solidFill>
                            <a:srgbClr val="231F20"/>
                          </a:solidFill>
                          <a:latin typeface="Arial MT"/>
                          <a:cs typeface="Arial MT"/>
                        </a:rPr>
                        <a:t> </a:t>
                      </a:r>
                      <a:r>
                        <a:rPr sz="600" spc="10" dirty="0">
                          <a:solidFill>
                            <a:srgbClr val="231F20"/>
                          </a:solidFill>
                          <a:latin typeface="Arial MT"/>
                          <a:cs typeface="Arial MT"/>
                        </a:rPr>
                        <a:t>Guatemala, </a:t>
                      </a:r>
                      <a:r>
                        <a:rPr sz="600" spc="15" dirty="0">
                          <a:solidFill>
                            <a:srgbClr val="231F20"/>
                          </a:solidFill>
                          <a:latin typeface="Arial MT"/>
                          <a:cs typeface="Arial MT"/>
                        </a:rPr>
                        <a:t>Honduras, </a:t>
                      </a:r>
                      <a:r>
                        <a:rPr sz="600" spc="20" dirty="0">
                          <a:solidFill>
                            <a:srgbClr val="231F20"/>
                          </a:solidFill>
                          <a:latin typeface="Arial MT"/>
                          <a:cs typeface="Arial MT"/>
                        </a:rPr>
                        <a:t> </a:t>
                      </a:r>
                      <a:r>
                        <a:rPr sz="600" spc="10" dirty="0">
                          <a:solidFill>
                            <a:srgbClr val="231F20"/>
                          </a:solidFill>
                          <a:latin typeface="Arial MT"/>
                          <a:cs typeface="Arial MT"/>
                        </a:rPr>
                        <a:t>Indonesia, </a:t>
                      </a:r>
                      <a:r>
                        <a:rPr sz="600" dirty="0">
                          <a:solidFill>
                            <a:srgbClr val="231F20"/>
                          </a:solidFill>
                          <a:latin typeface="Arial MT"/>
                          <a:cs typeface="Arial MT"/>
                        </a:rPr>
                        <a:t>Kenya, </a:t>
                      </a:r>
                      <a:r>
                        <a:rPr sz="600" spc="20" dirty="0">
                          <a:solidFill>
                            <a:srgbClr val="231F20"/>
                          </a:solidFill>
                          <a:latin typeface="Arial MT"/>
                          <a:cs typeface="Arial MT"/>
                        </a:rPr>
                        <a:t>Liberia, </a:t>
                      </a:r>
                      <a:r>
                        <a:rPr sz="600" spc="25" dirty="0">
                          <a:solidFill>
                            <a:srgbClr val="231F20"/>
                          </a:solidFill>
                          <a:latin typeface="Arial MT"/>
                          <a:cs typeface="Arial MT"/>
                        </a:rPr>
                        <a:t> </a:t>
                      </a:r>
                      <a:r>
                        <a:rPr sz="600" spc="-5" dirty="0">
                          <a:solidFill>
                            <a:srgbClr val="231F20"/>
                          </a:solidFill>
                          <a:latin typeface="Arial MT"/>
                          <a:cs typeface="Arial MT"/>
                        </a:rPr>
                        <a:t>Ma</a:t>
                      </a:r>
                      <a:r>
                        <a:rPr sz="600" spc="10" dirty="0">
                          <a:solidFill>
                            <a:srgbClr val="231F20"/>
                          </a:solidFill>
                          <a:latin typeface="Arial MT"/>
                          <a:cs typeface="Arial MT"/>
                        </a:rPr>
                        <a:t>l</a:t>
                      </a:r>
                      <a:r>
                        <a:rPr sz="600" dirty="0">
                          <a:solidFill>
                            <a:srgbClr val="231F20"/>
                          </a:solidFill>
                          <a:latin typeface="Arial MT"/>
                          <a:cs typeface="Arial MT"/>
                        </a:rPr>
                        <a:t>a</a:t>
                      </a:r>
                      <a:r>
                        <a:rPr sz="600" spc="10" dirty="0">
                          <a:solidFill>
                            <a:srgbClr val="231F20"/>
                          </a:solidFill>
                          <a:latin typeface="Arial MT"/>
                          <a:cs typeface="Arial MT"/>
                        </a:rPr>
                        <a:t>w</a:t>
                      </a:r>
                      <a:r>
                        <a:rPr sz="600" dirty="0">
                          <a:solidFill>
                            <a:srgbClr val="231F20"/>
                          </a:solidFill>
                          <a:latin typeface="Arial MT"/>
                          <a:cs typeface="Arial MT"/>
                        </a:rPr>
                        <a:t>i,</a:t>
                      </a:r>
                      <a:r>
                        <a:rPr sz="600" spc="-35" dirty="0">
                          <a:solidFill>
                            <a:srgbClr val="231F20"/>
                          </a:solidFill>
                          <a:latin typeface="Arial MT"/>
                          <a:cs typeface="Arial MT"/>
                        </a:rPr>
                        <a:t> </a:t>
                      </a:r>
                      <a:r>
                        <a:rPr sz="600" spc="-5" dirty="0">
                          <a:solidFill>
                            <a:srgbClr val="231F20"/>
                          </a:solidFill>
                          <a:latin typeface="Arial MT"/>
                          <a:cs typeface="Arial MT"/>
                        </a:rPr>
                        <a:t>Ma</a:t>
                      </a:r>
                      <a:r>
                        <a:rPr sz="600" dirty="0">
                          <a:solidFill>
                            <a:srgbClr val="231F20"/>
                          </a:solidFill>
                          <a:latin typeface="Arial MT"/>
                          <a:cs typeface="Arial MT"/>
                        </a:rPr>
                        <a:t>l</a:t>
                      </a:r>
                      <a:r>
                        <a:rPr sz="600" spc="-5" dirty="0">
                          <a:solidFill>
                            <a:srgbClr val="231F20"/>
                          </a:solidFill>
                          <a:latin typeface="Arial MT"/>
                          <a:cs typeface="Arial MT"/>
                        </a:rPr>
                        <a:t>d</a:t>
                      </a:r>
                      <a:r>
                        <a:rPr sz="600" spc="5" dirty="0">
                          <a:solidFill>
                            <a:srgbClr val="231F20"/>
                          </a:solidFill>
                          <a:latin typeface="Arial MT"/>
                          <a:cs typeface="Arial MT"/>
                        </a:rPr>
                        <a:t>i</a:t>
                      </a:r>
                      <a:r>
                        <a:rPr sz="600" dirty="0">
                          <a:solidFill>
                            <a:srgbClr val="231F20"/>
                          </a:solidFill>
                          <a:latin typeface="Arial MT"/>
                          <a:cs typeface="Arial MT"/>
                        </a:rPr>
                        <a:t>v</a:t>
                      </a:r>
                      <a:r>
                        <a:rPr sz="600" spc="5" dirty="0">
                          <a:solidFill>
                            <a:srgbClr val="231F20"/>
                          </a:solidFill>
                          <a:latin typeface="Arial MT"/>
                          <a:cs typeface="Arial MT"/>
                        </a:rPr>
                        <a:t>es</a:t>
                      </a:r>
                      <a:r>
                        <a:rPr sz="600" dirty="0">
                          <a:solidFill>
                            <a:srgbClr val="231F20"/>
                          </a:solidFill>
                          <a:latin typeface="Arial MT"/>
                          <a:cs typeface="Arial MT"/>
                        </a:rPr>
                        <a:t>,</a:t>
                      </a:r>
                      <a:r>
                        <a:rPr sz="600" spc="-35" dirty="0">
                          <a:solidFill>
                            <a:srgbClr val="231F20"/>
                          </a:solidFill>
                          <a:latin typeface="Arial MT"/>
                          <a:cs typeface="Arial MT"/>
                        </a:rPr>
                        <a:t> </a:t>
                      </a:r>
                      <a:r>
                        <a:rPr sz="600" spc="-5" dirty="0">
                          <a:solidFill>
                            <a:srgbClr val="231F20"/>
                          </a:solidFill>
                          <a:latin typeface="Arial MT"/>
                          <a:cs typeface="Arial MT"/>
                        </a:rPr>
                        <a:t>Me</a:t>
                      </a:r>
                      <a:r>
                        <a:rPr sz="600" dirty="0">
                          <a:solidFill>
                            <a:srgbClr val="231F20"/>
                          </a:solidFill>
                          <a:latin typeface="Arial MT"/>
                          <a:cs typeface="Arial MT"/>
                        </a:rPr>
                        <a:t>x</a:t>
                      </a:r>
                      <a:r>
                        <a:rPr sz="600" spc="-5" dirty="0">
                          <a:solidFill>
                            <a:srgbClr val="231F20"/>
                          </a:solidFill>
                          <a:latin typeface="Arial MT"/>
                          <a:cs typeface="Arial MT"/>
                        </a:rPr>
                        <a:t>ico,  </a:t>
                      </a:r>
                      <a:r>
                        <a:rPr sz="600" spc="15" dirty="0">
                          <a:solidFill>
                            <a:srgbClr val="231F20"/>
                          </a:solidFill>
                          <a:latin typeface="Arial MT"/>
                          <a:cs typeface="Arial MT"/>
                        </a:rPr>
                        <a:t>Micronesia, Nicaragua, </a:t>
                      </a:r>
                      <a:r>
                        <a:rPr sz="600" spc="20" dirty="0">
                          <a:solidFill>
                            <a:srgbClr val="231F20"/>
                          </a:solidFill>
                          <a:latin typeface="Arial MT"/>
                          <a:cs typeface="Arial MT"/>
                        </a:rPr>
                        <a:t> </a:t>
                      </a:r>
                      <a:r>
                        <a:rPr sz="600" spc="-5" dirty="0">
                          <a:solidFill>
                            <a:srgbClr val="231F20"/>
                          </a:solidFill>
                          <a:latin typeface="Arial MT"/>
                          <a:cs typeface="Arial MT"/>
                        </a:rPr>
                        <a:t>Nige</a:t>
                      </a:r>
                      <a:r>
                        <a:rPr sz="600" spc="10" dirty="0">
                          <a:solidFill>
                            <a:srgbClr val="231F20"/>
                          </a:solidFill>
                          <a:latin typeface="Arial MT"/>
                          <a:cs typeface="Arial MT"/>
                        </a:rPr>
                        <a:t>r</a:t>
                      </a:r>
                      <a:r>
                        <a:rPr sz="600" spc="-5" dirty="0">
                          <a:solidFill>
                            <a:srgbClr val="231F20"/>
                          </a:solidFill>
                          <a:latin typeface="Arial MT"/>
                          <a:cs typeface="Arial MT"/>
                        </a:rPr>
                        <a:t>i</a:t>
                      </a:r>
                      <a:r>
                        <a:rPr sz="600" dirty="0">
                          <a:solidFill>
                            <a:srgbClr val="231F20"/>
                          </a:solidFill>
                          <a:latin typeface="Arial MT"/>
                          <a:cs typeface="Arial MT"/>
                        </a:rPr>
                        <a:t>a,</a:t>
                      </a:r>
                      <a:r>
                        <a:rPr sz="600" spc="-35" dirty="0">
                          <a:solidFill>
                            <a:srgbClr val="231F20"/>
                          </a:solidFill>
                          <a:latin typeface="Arial MT"/>
                          <a:cs typeface="Arial MT"/>
                        </a:rPr>
                        <a:t> </a:t>
                      </a:r>
                      <a:r>
                        <a:rPr sz="600" spc="5" dirty="0">
                          <a:solidFill>
                            <a:srgbClr val="231F20"/>
                          </a:solidFill>
                          <a:latin typeface="Arial MT"/>
                          <a:cs typeface="Arial MT"/>
                        </a:rPr>
                        <a:t>P</a:t>
                      </a:r>
                      <a:r>
                        <a:rPr sz="600" spc="-5" dirty="0">
                          <a:solidFill>
                            <a:srgbClr val="231F20"/>
                          </a:solidFill>
                          <a:latin typeface="Arial MT"/>
                          <a:cs typeface="Arial MT"/>
                        </a:rPr>
                        <a:t>a</a:t>
                      </a:r>
                      <a:r>
                        <a:rPr sz="600" spc="10" dirty="0">
                          <a:solidFill>
                            <a:srgbClr val="231F20"/>
                          </a:solidFill>
                          <a:latin typeface="Arial MT"/>
                          <a:cs typeface="Arial MT"/>
                        </a:rPr>
                        <a:t>l</a:t>
                      </a:r>
                      <a:r>
                        <a:rPr sz="600" spc="-5" dirty="0">
                          <a:solidFill>
                            <a:srgbClr val="231F20"/>
                          </a:solidFill>
                          <a:latin typeface="Arial MT"/>
                          <a:cs typeface="Arial MT"/>
                        </a:rPr>
                        <a:t>a</a:t>
                      </a:r>
                      <a:r>
                        <a:rPr sz="600" dirty="0">
                          <a:solidFill>
                            <a:srgbClr val="231F20"/>
                          </a:solidFill>
                          <a:latin typeface="Arial MT"/>
                          <a:cs typeface="Arial MT"/>
                        </a:rPr>
                        <a:t>u,</a:t>
                      </a:r>
                      <a:r>
                        <a:rPr sz="600" spc="-35" dirty="0">
                          <a:solidFill>
                            <a:srgbClr val="231F20"/>
                          </a:solidFill>
                          <a:latin typeface="Arial MT"/>
                          <a:cs typeface="Arial MT"/>
                        </a:rPr>
                        <a:t> </a:t>
                      </a:r>
                      <a:r>
                        <a:rPr sz="600" spc="5" dirty="0">
                          <a:solidFill>
                            <a:srgbClr val="231F20"/>
                          </a:solidFill>
                          <a:latin typeface="Arial MT"/>
                          <a:cs typeface="Arial MT"/>
                        </a:rPr>
                        <a:t>P</a:t>
                      </a:r>
                      <a:r>
                        <a:rPr sz="600" spc="-5" dirty="0">
                          <a:solidFill>
                            <a:srgbClr val="231F20"/>
                          </a:solidFill>
                          <a:latin typeface="Arial MT"/>
                          <a:cs typeface="Arial MT"/>
                        </a:rPr>
                        <a:t>ana</a:t>
                      </a:r>
                      <a:r>
                        <a:rPr sz="600" dirty="0">
                          <a:solidFill>
                            <a:srgbClr val="231F20"/>
                          </a:solidFill>
                          <a:latin typeface="Arial MT"/>
                          <a:cs typeface="Arial MT"/>
                        </a:rPr>
                        <a:t>ma,  </a:t>
                      </a:r>
                      <a:r>
                        <a:rPr sz="600" spc="5" dirty="0">
                          <a:solidFill>
                            <a:srgbClr val="231F20"/>
                          </a:solidFill>
                          <a:latin typeface="Arial MT"/>
                          <a:cs typeface="Arial MT"/>
                        </a:rPr>
                        <a:t>Paraguay, </a:t>
                      </a:r>
                      <a:r>
                        <a:rPr sz="600" spc="15" dirty="0">
                          <a:solidFill>
                            <a:srgbClr val="231F20"/>
                          </a:solidFill>
                          <a:latin typeface="Arial MT"/>
                          <a:cs typeface="Arial MT"/>
                        </a:rPr>
                        <a:t>Philippines, </a:t>
                      </a:r>
                      <a:r>
                        <a:rPr sz="600" spc="20" dirty="0">
                          <a:solidFill>
                            <a:srgbClr val="231F20"/>
                          </a:solidFill>
                          <a:latin typeface="Arial MT"/>
                          <a:cs typeface="Arial MT"/>
                        </a:rPr>
                        <a:t> </a:t>
                      </a:r>
                      <a:r>
                        <a:rPr sz="600" spc="5" dirty="0">
                          <a:solidFill>
                            <a:srgbClr val="231F20"/>
                          </a:solidFill>
                          <a:latin typeface="Arial MT"/>
                          <a:cs typeface="Arial MT"/>
                        </a:rPr>
                        <a:t>S</a:t>
                      </a:r>
                      <a:r>
                        <a:rPr sz="600" dirty="0">
                          <a:solidFill>
                            <a:srgbClr val="231F20"/>
                          </a:solidFill>
                          <a:latin typeface="Arial MT"/>
                          <a:cs typeface="Arial MT"/>
                        </a:rPr>
                        <a:t>ey</a:t>
                      </a:r>
                      <a:r>
                        <a:rPr sz="600" spc="-5" dirty="0">
                          <a:solidFill>
                            <a:srgbClr val="231F20"/>
                          </a:solidFill>
                          <a:latin typeface="Arial MT"/>
                          <a:cs typeface="Arial MT"/>
                        </a:rPr>
                        <a:t>c</a:t>
                      </a:r>
                      <a:r>
                        <a:rPr sz="600" dirty="0">
                          <a:solidFill>
                            <a:srgbClr val="231F20"/>
                          </a:solidFill>
                          <a:latin typeface="Arial MT"/>
                          <a:cs typeface="Arial MT"/>
                        </a:rPr>
                        <a:t>h</a:t>
                      </a:r>
                      <a:r>
                        <a:rPr sz="600" spc="-5" dirty="0">
                          <a:solidFill>
                            <a:srgbClr val="231F20"/>
                          </a:solidFill>
                          <a:latin typeface="Arial MT"/>
                          <a:cs typeface="Arial MT"/>
                        </a:rPr>
                        <a:t>e</a:t>
                      </a:r>
                      <a:r>
                        <a:rPr sz="600" dirty="0">
                          <a:solidFill>
                            <a:srgbClr val="231F20"/>
                          </a:solidFill>
                          <a:latin typeface="Arial MT"/>
                          <a:cs typeface="Arial MT"/>
                        </a:rPr>
                        <a:t>ll</a:t>
                      </a:r>
                      <a:r>
                        <a:rPr sz="600" spc="5" dirty="0">
                          <a:solidFill>
                            <a:srgbClr val="231F20"/>
                          </a:solidFill>
                          <a:latin typeface="Arial MT"/>
                          <a:cs typeface="Arial MT"/>
                        </a:rPr>
                        <a:t>es</a:t>
                      </a:r>
                      <a:r>
                        <a:rPr sz="600" dirty="0">
                          <a:solidFill>
                            <a:srgbClr val="231F20"/>
                          </a:solidFill>
                          <a:latin typeface="Arial MT"/>
                          <a:cs typeface="Arial MT"/>
                        </a:rPr>
                        <a:t>,</a:t>
                      </a:r>
                      <a:r>
                        <a:rPr sz="600" spc="-35" dirty="0">
                          <a:solidFill>
                            <a:srgbClr val="231F20"/>
                          </a:solidFill>
                          <a:latin typeface="Arial MT"/>
                          <a:cs typeface="Arial MT"/>
                        </a:rPr>
                        <a:t> </a:t>
                      </a:r>
                      <a:r>
                        <a:rPr sz="600" dirty="0">
                          <a:solidFill>
                            <a:srgbClr val="231F20"/>
                          </a:solidFill>
                          <a:latin typeface="Arial MT"/>
                          <a:cs typeface="Arial MT"/>
                        </a:rPr>
                        <a:t>S</a:t>
                      </a:r>
                      <a:r>
                        <a:rPr sz="600" spc="-5" dirty="0">
                          <a:solidFill>
                            <a:srgbClr val="231F20"/>
                          </a:solidFill>
                          <a:latin typeface="Arial MT"/>
                          <a:cs typeface="Arial MT"/>
                        </a:rPr>
                        <a:t>ie</a:t>
                      </a:r>
                      <a:r>
                        <a:rPr sz="600" spc="10" dirty="0">
                          <a:solidFill>
                            <a:srgbClr val="231F20"/>
                          </a:solidFill>
                          <a:latin typeface="Arial MT"/>
                          <a:cs typeface="Arial MT"/>
                        </a:rPr>
                        <a:t>r</a:t>
                      </a:r>
                      <a:r>
                        <a:rPr sz="600" spc="15" dirty="0">
                          <a:solidFill>
                            <a:srgbClr val="231F20"/>
                          </a:solidFill>
                          <a:latin typeface="Arial MT"/>
                          <a:cs typeface="Arial MT"/>
                        </a:rPr>
                        <a:t>r</a:t>
                      </a:r>
                      <a:r>
                        <a:rPr sz="600" dirty="0">
                          <a:solidFill>
                            <a:srgbClr val="231F20"/>
                          </a:solidFill>
                          <a:latin typeface="Arial MT"/>
                          <a:cs typeface="Arial MT"/>
                        </a:rPr>
                        <a:t>a</a:t>
                      </a:r>
                      <a:r>
                        <a:rPr sz="600" spc="-35" dirty="0">
                          <a:solidFill>
                            <a:srgbClr val="231F20"/>
                          </a:solidFill>
                          <a:latin typeface="Arial MT"/>
                          <a:cs typeface="Arial MT"/>
                        </a:rPr>
                        <a:t> </a:t>
                      </a:r>
                      <a:r>
                        <a:rPr sz="600" dirty="0">
                          <a:solidFill>
                            <a:srgbClr val="231F20"/>
                          </a:solidFill>
                          <a:latin typeface="Arial MT"/>
                          <a:cs typeface="Arial MT"/>
                        </a:rPr>
                        <a:t>Leon</a:t>
                      </a:r>
                      <a:r>
                        <a:rPr sz="600" spc="-5" dirty="0">
                          <a:solidFill>
                            <a:srgbClr val="231F20"/>
                          </a:solidFill>
                          <a:latin typeface="Arial MT"/>
                          <a:cs typeface="Arial MT"/>
                        </a:rPr>
                        <a:t>e</a:t>
                      </a:r>
                      <a:r>
                        <a:rPr sz="600" dirty="0">
                          <a:solidFill>
                            <a:srgbClr val="231F20"/>
                          </a:solidFill>
                          <a:latin typeface="Arial MT"/>
                          <a:cs typeface="Arial MT"/>
                        </a:rPr>
                        <a:t>,  </a:t>
                      </a:r>
                      <a:r>
                        <a:rPr sz="600" spc="10" dirty="0">
                          <a:solidFill>
                            <a:srgbClr val="231F20"/>
                          </a:solidFill>
                          <a:latin typeface="Arial MT"/>
                          <a:cs typeface="Arial MT"/>
                        </a:rPr>
                        <a:t>South Korea, </a:t>
                      </a:r>
                      <a:r>
                        <a:rPr sz="600" spc="15" dirty="0">
                          <a:solidFill>
                            <a:srgbClr val="231F20"/>
                          </a:solidFill>
                          <a:latin typeface="Arial MT"/>
                          <a:cs typeface="Arial MT"/>
                        </a:rPr>
                        <a:t>Suriname, </a:t>
                      </a:r>
                      <a:r>
                        <a:rPr sz="600" spc="20" dirty="0">
                          <a:solidFill>
                            <a:srgbClr val="231F20"/>
                          </a:solidFill>
                          <a:latin typeface="Arial MT"/>
                          <a:cs typeface="Arial MT"/>
                        </a:rPr>
                        <a:t> </a:t>
                      </a:r>
                      <a:r>
                        <a:rPr sz="600" dirty="0">
                          <a:solidFill>
                            <a:srgbClr val="231F20"/>
                          </a:solidFill>
                          <a:latin typeface="Arial MT"/>
                          <a:cs typeface="Arial MT"/>
                        </a:rPr>
                        <a:t>S</a:t>
                      </a:r>
                      <a:r>
                        <a:rPr sz="600" spc="10" dirty="0">
                          <a:solidFill>
                            <a:srgbClr val="231F20"/>
                          </a:solidFill>
                          <a:latin typeface="Arial MT"/>
                          <a:cs typeface="Arial MT"/>
                        </a:rPr>
                        <a:t>w</a:t>
                      </a:r>
                      <a:r>
                        <a:rPr sz="600" dirty="0">
                          <a:solidFill>
                            <a:srgbClr val="231F20"/>
                          </a:solidFill>
                          <a:latin typeface="Arial MT"/>
                          <a:cs typeface="Arial MT"/>
                        </a:rPr>
                        <a:t>i</a:t>
                      </a:r>
                      <a:r>
                        <a:rPr sz="600" spc="5" dirty="0">
                          <a:solidFill>
                            <a:srgbClr val="231F20"/>
                          </a:solidFill>
                          <a:latin typeface="Arial MT"/>
                          <a:cs typeface="Arial MT"/>
                        </a:rPr>
                        <a:t>t</a:t>
                      </a:r>
                      <a:r>
                        <a:rPr sz="600" spc="-10" dirty="0">
                          <a:solidFill>
                            <a:srgbClr val="231F20"/>
                          </a:solidFill>
                          <a:latin typeface="Arial MT"/>
                          <a:cs typeface="Arial MT"/>
                        </a:rPr>
                        <a:t>z</a:t>
                      </a:r>
                      <a:r>
                        <a:rPr sz="600" spc="-5" dirty="0">
                          <a:solidFill>
                            <a:srgbClr val="231F20"/>
                          </a:solidFill>
                          <a:latin typeface="Arial MT"/>
                          <a:cs typeface="Arial MT"/>
                        </a:rPr>
                        <a:t>e</a:t>
                      </a:r>
                      <a:r>
                        <a:rPr sz="600" spc="10" dirty="0">
                          <a:solidFill>
                            <a:srgbClr val="231F20"/>
                          </a:solidFill>
                          <a:latin typeface="Arial MT"/>
                          <a:cs typeface="Arial MT"/>
                        </a:rPr>
                        <a:t>rl</a:t>
                      </a:r>
                      <a:r>
                        <a:rPr sz="600" spc="-5" dirty="0">
                          <a:solidFill>
                            <a:srgbClr val="231F20"/>
                          </a:solidFill>
                          <a:latin typeface="Arial MT"/>
                          <a:cs typeface="Arial MT"/>
                        </a:rPr>
                        <a:t>a</a:t>
                      </a:r>
                      <a:r>
                        <a:rPr sz="600" dirty="0">
                          <a:solidFill>
                            <a:srgbClr val="231F20"/>
                          </a:solidFill>
                          <a:latin typeface="Arial MT"/>
                          <a:cs typeface="Arial MT"/>
                        </a:rPr>
                        <a:t>nd,</a:t>
                      </a:r>
                      <a:r>
                        <a:rPr sz="600" spc="-35" dirty="0">
                          <a:solidFill>
                            <a:srgbClr val="231F20"/>
                          </a:solidFill>
                          <a:latin typeface="Arial MT"/>
                          <a:cs typeface="Arial MT"/>
                        </a:rPr>
                        <a:t> </a:t>
                      </a:r>
                      <a:r>
                        <a:rPr sz="600" spc="-50" dirty="0">
                          <a:solidFill>
                            <a:srgbClr val="231F20"/>
                          </a:solidFill>
                          <a:latin typeface="Arial MT"/>
                          <a:cs typeface="Arial MT"/>
                        </a:rPr>
                        <a:t>T</a:t>
                      </a:r>
                      <a:r>
                        <a:rPr sz="600" spc="-5" dirty="0">
                          <a:solidFill>
                            <a:srgbClr val="231F20"/>
                          </a:solidFill>
                          <a:latin typeface="Arial MT"/>
                          <a:cs typeface="Arial MT"/>
                        </a:rPr>
                        <a:t>u</a:t>
                      </a:r>
                      <a:r>
                        <a:rPr sz="600" spc="10" dirty="0">
                          <a:solidFill>
                            <a:srgbClr val="231F20"/>
                          </a:solidFill>
                          <a:latin typeface="Arial MT"/>
                          <a:cs typeface="Arial MT"/>
                        </a:rPr>
                        <a:t>r</a:t>
                      </a:r>
                      <a:r>
                        <a:rPr sz="600" spc="-15" dirty="0">
                          <a:solidFill>
                            <a:srgbClr val="231F20"/>
                          </a:solidFill>
                          <a:latin typeface="Arial MT"/>
                          <a:cs typeface="Arial MT"/>
                        </a:rPr>
                        <a:t>k</a:t>
                      </a:r>
                      <a:r>
                        <a:rPr sz="600" dirty="0">
                          <a:solidFill>
                            <a:srgbClr val="231F20"/>
                          </a:solidFill>
                          <a:latin typeface="Arial MT"/>
                          <a:cs typeface="Arial MT"/>
                        </a:rPr>
                        <a:t>e</a:t>
                      </a:r>
                      <a:r>
                        <a:rPr sz="600" spc="-25" dirty="0">
                          <a:solidFill>
                            <a:srgbClr val="231F20"/>
                          </a:solidFill>
                          <a:latin typeface="Arial MT"/>
                          <a:cs typeface="Arial MT"/>
                        </a:rPr>
                        <a:t>y</a:t>
                      </a:r>
                      <a:r>
                        <a:rPr sz="600" dirty="0">
                          <a:solidFill>
                            <a:srgbClr val="231F20"/>
                          </a:solidFill>
                          <a:latin typeface="Arial MT"/>
                          <a:cs typeface="Arial MT"/>
                        </a:rPr>
                        <a:t>,</a:t>
                      </a:r>
                      <a:r>
                        <a:rPr sz="600" spc="-35" dirty="0">
                          <a:solidFill>
                            <a:srgbClr val="231F20"/>
                          </a:solidFill>
                          <a:latin typeface="Arial MT"/>
                          <a:cs typeface="Arial MT"/>
                        </a:rPr>
                        <a:t> </a:t>
                      </a:r>
                      <a:r>
                        <a:rPr sz="600" spc="-5" dirty="0">
                          <a:solidFill>
                            <a:srgbClr val="231F20"/>
                          </a:solidFill>
                          <a:latin typeface="Arial MT"/>
                          <a:cs typeface="Arial MT"/>
                        </a:rPr>
                        <a:t>Un</a:t>
                      </a:r>
                      <a:r>
                        <a:rPr sz="600" dirty="0">
                          <a:solidFill>
                            <a:srgbClr val="231F20"/>
                          </a:solidFill>
                          <a:latin typeface="Arial MT"/>
                          <a:cs typeface="Arial MT"/>
                        </a:rPr>
                        <a:t>i</a:t>
                      </a:r>
                      <a:r>
                        <a:rPr sz="600" spc="-10" dirty="0">
                          <a:solidFill>
                            <a:srgbClr val="231F20"/>
                          </a:solidFill>
                          <a:latin typeface="Arial MT"/>
                          <a:cs typeface="Arial MT"/>
                        </a:rPr>
                        <a:t>t</a:t>
                      </a:r>
                      <a:r>
                        <a:rPr sz="600" dirty="0">
                          <a:solidFill>
                            <a:srgbClr val="231F20"/>
                          </a:solidFill>
                          <a:latin typeface="Arial MT"/>
                          <a:cs typeface="Arial MT"/>
                        </a:rPr>
                        <a:t>ed  </a:t>
                      </a:r>
                      <a:r>
                        <a:rPr sz="600" spc="10" dirty="0">
                          <a:solidFill>
                            <a:srgbClr val="231F20"/>
                          </a:solidFill>
                          <a:latin typeface="Arial MT"/>
                          <a:cs typeface="Arial MT"/>
                        </a:rPr>
                        <a:t>States,</a:t>
                      </a:r>
                      <a:r>
                        <a:rPr sz="600" spc="-45" dirty="0">
                          <a:solidFill>
                            <a:srgbClr val="231F20"/>
                          </a:solidFill>
                          <a:latin typeface="Arial MT"/>
                          <a:cs typeface="Arial MT"/>
                        </a:rPr>
                        <a:t> </a:t>
                      </a:r>
                      <a:r>
                        <a:rPr sz="600" spc="10" dirty="0">
                          <a:solidFill>
                            <a:srgbClr val="231F20"/>
                          </a:solidFill>
                          <a:latin typeface="Arial MT"/>
                          <a:cs typeface="Arial MT"/>
                        </a:rPr>
                        <a:t>Uruguay,</a:t>
                      </a:r>
                      <a:r>
                        <a:rPr sz="600" spc="-40" dirty="0">
                          <a:solidFill>
                            <a:srgbClr val="231F20"/>
                          </a:solidFill>
                          <a:latin typeface="Arial MT"/>
                          <a:cs typeface="Arial MT"/>
                        </a:rPr>
                        <a:t> </a:t>
                      </a:r>
                      <a:r>
                        <a:rPr sz="600" spc="10" dirty="0">
                          <a:solidFill>
                            <a:srgbClr val="231F20"/>
                          </a:solidFill>
                          <a:latin typeface="Arial MT"/>
                          <a:cs typeface="Arial MT"/>
                        </a:rPr>
                        <a:t>Zambia</a:t>
                      </a:r>
                      <a:endParaRPr sz="600">
                        <a:latin typeface="Arial MT"/>
                        <a:cs typeface="Arial MT"/>
                      </a:endParaRPr>
                    </a:p>
                  </a:txBody>
                  <a:tcPr marL="0" marR="0" marT="3365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64135" marR="75565">
                        <a:lnSpc>
                          <a:spcPct val="124000"/>
                        </a:lnSpc>
                        <a:spcBef>
                          <a:spcPts val="265"/>
                        </a:spcBef>
                      </a:pPr>
                      <a:r>
                        <a:rPr sz="600" spc="20" dirty="0">
                          <a:solidFill>
                            <a:srgbClr val="231F20"/>
                          </a:solidFill>
                          <a:latin typeface="Arial MT"/>
                          <a:cs typeface="Arial MT"/>
                        </a:rPr>
                        <a:t>Armenia, Austria, Bulgaria, </a:t>
                      </a:r>
                      <a:r>
                        <a:rPr sz="600" spc="25" dirty="0">
                          <a:solidFill>
                            <a:srgbClr val="231F20"/>
                          </a:solidFill>
                          <a:latin typeface="Arial MT"/>
                          <a:cs typeface="Arial MT"/>
                        </a:rPr>
                        <a:t> </a:t>
                      </a:r>
                      <a:r>
                        <a:rPr sz="600" spc="5" dirty="0">
                          <a:solidFill>
                            <a:srgbClr val="231F20"/>
                          </a:solidFill>
                          <a:latin typeface="Arial MT"/>
                          <a:cs typeface="Arial MT"/>
                        </a:rPr>
                        <a:t>C</a:t>
                      </a:r>
                      <a:r>
                        <a:rPr sz="600" spc="-5" dirty="0">
                          <a:solidFill>
                            <a:srgbClr val="231F20"/>
                          </a:solidFill>
                          <a:latin typeface="Arial MT"/>
                          <a:cs typeface="Arial MT"/>
                        </a:rPr>
                        <a:t>a</a:t>
                      </a:r>
                      <a:r>
                        <a:rPr sz="600" dirty="0">
                          <a:solidFill>
                            <a:srgbClr val="231F20"/>
                          </a:solidFill>
                          <a:latin typeface="Arial MT"/>
                          <a:cs typeface="Arial MT"/>
                        </a:rPr>
                        <a:t>pe</a:t>
                      </a:r>
                      <a:r>
                        <a:rPr sz="600" spc="-35" dirty="0">
                          <a:solidFill>
                            <a:srgbClr val="231F20"/>
                          </a:solidFill>
                          <a:latin typeface="Arial MT"/>
                          <a:cs typeface="Arial MT"/>
                        </a:rPr>
                        <a:t> </a:t>
                      </a:r>
                      <a:r>
                        <a:rPr sz="600" spc="-15" dirty="0">
                          <a:solidFill>
                            <a:srgbClr val="231F20"/>
                          </a:solidFill>
                          <a:latin typeface="Arial MT"/>
                          <a:cs typeface="Arial MT"/>
                        </a:rPr>
                        <a:t>V</a:t>
                      </a:r>
                      <a:r>
                        <a:rPr sz="600" spc="-5" dirty="0">
                          <a:solidFill>
                            <a:srgbClr val="231F20"/>
                          </a:solidFill>
                          <a:latin typeface="Arial MT"/>
                          <a:cs typeface="Arial MT"/>
                        </a:rPr>
                        <a:t>e</a:t>
                      </a:r>
                      <a:r>
                        <a:rPr sz="600" spc="5" dirty="0">
                          <a:solidFill>
                            <a:srgbClr val="231F20"/>
                          </a:solidFill>
                          <a:latin typeface="Arial MT"/>
                          <a:cs typeface="Arial MT"/>
                        </a:rPr>
                        <a:t>r</a:t>
                      </a:r>
                      <a:r>
                        <a:rPr sz="600" spc="-5" dirty="0">
                          <a:solidFill>
                            <a:srgbClr val="231F20"/>
                          </a:solidFill>
                          <a:latin typeface="Arial MT"/>
                          <a:cs typeface="Arial MT"/>
                        </a:rPr>
                        <a:t>de</a:t>
                      </a:r>
                      <a:r>
                        <a:rPr sz="600" dirty="0">
                          <a:solidFill>
                            <a:srgbClr val="231F20"/>
                          </a:solidFill>
                          <a:latin typeface="Arial MT"/>
                          <a:cs typeface="Arial MT"/>
                        </a:rPr>
                        <a:t>,</a:t>
                      </a:r>
                      <a:r>
                        <a:rPr sz="600" spc="-35" dirty="0">
                          <a:solidFill>
                            <a:srgbClr val="231F20"/>
                          </a:solidFill>
                          <a:latin typeface="Arial MT"/>
                          <a:cs typeface="Arial MT"/>
                        </a:rPr>
                        <a:t> </a:t>
                      </a:r>
                      <a:r>
                        <a:rPr sz="600" spc="-5" dirty="0">
                          <a:solidFill>
                            <a:srgbClr val="231F20"/>
                          </a:solidFill>
                          <a:latin typeface="Arial MT"/>
                          <a:cs typeface="Arial MT"/>
                        </a:rPr>
                        <a:t>C</a:t>
                      </a:r>
                      <a:r>
                        <a:rPr sz="600" dirty="0">
                          <a:solidFill>
                            <a:srgbClr val="231F20"/>
                          </a:solidFill>
                          <a:latin typeface="Arial MT"/>
                          <a:cs typeface="Arial MT"/>
                        </a:rPr>
                        <a:t>ro</a:t>
                      </a:r>
                      <a:r>
                        <a:rPr sz="600" spc="-5" dirty="0">
                          <a:solidFill>
                            <a:srgbClr val="231F20"/>
                          </a:solidFill>
                          <a:latin typeface="Arial MT"/>
                          <a:cs typeface="Arial MT"/>
                        </a:rPr>
                        <a:t>ati</a:t>
                      </a:r>
                      <a:r>
                        <a:rPr sz="600" dirty="0">
                          <a:solidFill>
                            <a:srgbClr val="231F20"/>
                          </a:solidFill>
                          <a:latin typeface="Arial MT"/>
                          <a:cs typeface="Arial MT"/>
                        </a:rPr>
                        <a:t>a,</a:t>
                      </a:r>
                      <a:r>
                        <a:rPr sz="600" spc="-35" dirty="0">
                          <a:solidFill>
                            <a:srgbClr val="231F20"/>
                          </a:solidFill>
                          <a:latin typeface="Arial MT"/>
                          <a:cs typeface="Arial MT"/>
                        </a:rPr>
                        <a:t> </a:t>
                      </a:r>
                      <a:r>
                        <a:rPr sz="600" dirty="0">
                          <a:solidFill>
                            <a:srgbClr val="231F20"/>
                          </a:solidFill>
                          <a:latin typeface="Arial MT"/>
                          <a:cs typeface="Arial MT"/>
                        </a:rPr>
                        <a:t>C</a:t>
                      </a:r>
                      <a:r>
                        <a:rPr sz="600" spc="-10" dirty="0">
                          <a:solidFill>
                            <a:srgbClr val="231F20"/>
                          </a:solidFill>
                          <a:latin typeface="Arial MT"/>
                          <a:cs typeface="Arial MT"/>
                        </a:rPr>
                        <a:t>z</a:t>
                      </a:r>
                      <a:r>
                        <a:rPr sz="600" dirty="0">
                          <a:solidFill>
                            <a:srgbClr val="231F20"/>
                          </a:solidFill>
                          <a:latin typeface="Arial MT"/>
                          <a:cs typeface="Arial MT"/>
                        </a:rPr>
                        <a:t>e</a:t>
                      </a:r>
                      <a:r>
                        <a:rPr sz="600" spc="-5" dirty="0">
                          <a:solidFill>
                            <a:srgbClr val="231F20"/>
                          </a:solidFill>
                          <a:latin typeface="Arial MT"/>
                          <a:cs typeface="Arial MT"/>
                        </a:rPr>
                        <a:t>chi</a:t>
                      </a:r>
                      <a:r>
                        <a:rPr sz="600" dirty="0">
                          <a:solidFill>
                            <a:srgbClr val="231F20"/>
                          </a:solidFill>
                          <a:latin typeface="Arial MT"/>
                          <a:cs typeface="Arial MT"/>
                        </a:rPr>
                        <a:t>a,  </a:t>
                      </a:r>
                      <a:r>
                        <a:rPr sz="600" spc="10" dirty="0">
                          <a:solidFill>
                            <a:srgbClr val="231F20"/>
                          </a:solidFill>
                          <a:latin typeface="Arial MT"/>
                          <a:cs typeface="Arial MT"/>
                        </a:rPr>
                        <a:t>East </a:t>
                      </a:r>
                      <a:r>
                        <a:rPr sz="600" spc="15" dirty="0">
                          <a:solidFill>
                            <a:srgbClr val="231F20"/>
                          </a:solidFill>
                          <a:latin typeface="Arial MT"/>
                          <a:cs typeface="Arial MT"/>
                        </a:rPr>
                        <a:t>Timor, Finland, </a:t>
                      </a:r>
                      <a:r>
                        <a:rPr sz="600" spc="10" dirty="0">
                          <a:solidFill>
                            <a:srgbClr val="231F20"/>
                          </a:solidFill>
                          <a:latin typeface="Arial MT"/>
                          <a:cs typeface="Arial MT"/>
                        </a:rPr>
                        <a:t>France, </a:t>
                      </a:r>
                      <a:r>
                        <a:rPr sz="600" spc="15" dirty="0">
                          <a:solidFill>
                            <a:srgbClr val="231F20"/>
                          </a:solidFill>
                          <a:latin typeface="Arial MT"/>
                          <a:cs typeface="Arial MT"/>
                        </a:rPr>
                        <a:t> </a:t>
                      </a:r>
                      <a:r>
                        <a:rPr sz="600" spc="5" dirty="0">
                          <a:solidFill>
                            <a:srgbClr val="231F20"/>
                          </a:solidFill>
                          <a:latin typeface="Arial MT"/>
                          <a:cs typeface="Arial MT"/>
                        </a:rPr>
                        <a:t>Georgia, </a:t>
                      </a:r>
                      <a:r>
                        <a:rPr sz="600" spc="10" dirty="0">
                          <a:solidFill>
                            <a:srgbClr val="231F20"/>
                          </a:solidFill>
                          <a:latin typeface="Arial MT"/>
                          <a:cs typeface="Arial MT"/>
                        </a:rPr>
                        <a:t>Guinea-Bissau, </a:t>
                      </a:r>
                      <a:r>
                        <a:rPr sz="600" spc="15" dirty="0">
                          <a:solidFill>
                            <a:srgbClr val="231F20"/>
                          </a:solidFill>
                          <a:latin typeface="Arial MT"/>
                          <a:cs typeface="Arial MT"/>
                        </a:rPr>
                        <a:t> </a:t>
                      </a:r>
                      <a:r>
                        <a:rPr sz="600" spc="-5" dirty="0">
                          <a:solidFill>
                            <a:srgbClr val="231F20"/>
                          </a:solidFill>
                          <a:latin typeface="Arial MT"/>
                          <a:cs typeface="Arial MT"/>
                        </a:rPr>
                        <a:t>Ice</a:t>
                      </a:r>
                      <a:r>
                        <a:rPr sz="600" spc="10" dirty="0">
                          <a:solidFill>
                            <a:srgbClr val="231F20"/>
                          </a:solidFill>
                          <a:latin typeface="Arial MT"/>
                          <a:cs typeface="Arial MT"/>
                        </a:rPr>
                        <a:t>l</a:t>
                      </a:r>
                      <a:r>
                        <a:rPr sz="600" spc="-5" dirty="0">
                          <a:solidFill>
                            <a:srgbClr val="231F20"/>
                          </a:solidFill>
                          <a:latin typeface="Arial MT"/>
                          <a:cs typeface="Arial MT"/>
                        </a:rPr>
                        <a:t>a</a:t>
                      </a:r>
                      <a:r>
                        <a:rPr sz="600" dirty="0">
                          <a:solidFill>
                            <a:srgbClr val="231F20"/>
                          </a:solidFill>
                          <a:latin typeface="Arial MT"/>
                          <a:cs typeface="Arial MT"/>
                        </a:rPr>
                        <a:t>nd,</a:t>
                      </a:r>
                      <a:r>
                        <a:rPr sz="600" spc="-35" dirty="0">
                          <a:solidFill>
                            <a:srgbClr val="231F20"/>
                          </a:solidFill>
                          <a:latin typeface="Arial MT"/>
                          <a:cs typeface="Arial MT"/>
                        </a:rPr>
                        <a:t> </a:t>
                      </a:r>
                      <a:r>
                        <a:rPr sz="600" spc="-5" dirty="0">
                          <a:solidFill>
                            <a:srgbClr val="231F20"/>
                          </a:solidFill>
                          <a:latin typeface="Arial MT"/>
                          <a:cs typeface="Arial MT"/>
                        </a:rPr>
                        <a:t>I</a:t>
                      </a:r>
                      <a:r>
                        <a:rPr sz="600" dirty="0">
                          <a:solidFill>
                            <a:srgbClr val="231F20"/>
                          </a:solidFill>
                          <a:latin typeface="Arial MT"/>
                          <a:cs typeface="Arial MT"/>
                        </a:rPr>
                        <a:t>r</a:t>
                      </a:r>
                      <a:r>
                        <a:rPr sz="600" spc="-5" dirty="0">
                          <a:solidFill>
                            <a:srgbClr val="231F20"/>
                          </a:solidFill>
                          <a:latin typeface="Arial MT"/>
                          <a:cs typeface="Arial MT"/>
                        </a:rPr>
                        <a:t>e</a:t>
                      </a:r>
                      <a:r>
                        <a:rPr sz="600" spc="10" dirty="0">
                          <a:solidFill>
                            <a:srgbClr val="231F20"/>
                          </a:solidFill>
                          <a:latin typeface="Arial MT"/>
                          <a:cs typeface="Arial MT"/>
                        </a:rPr>
                        <a:t>l</a:t>
                      </a:r>
                      <a:r>
                        <a:rPr sz="600" spc="-5" dirty="0">
                          <a:solidFill>
                            <a:srgbClr val="231F20"/>
                          </a:solidFill>
                          <a:latin typeface="Arial MT"/>
                          <a:cs typeface="Arial MT"/>
                        </a:rPr>
                        <a:t>a</a:t>
                      </a:r>
                      <a:r>
                        <a:rPr sz="600" dirty="0">
                          <a:solidFill>
                            <a:srgbClr val="231F20"/>
                          </a:solidFill>
                          <a:latin typeface="Arial MT"/>
                          <a:cs typeface="Arial MT"/>
                        </a:rPr>
                        <a:t>nd,</a:t>
                      </a:r>
                      <a:r>
                        <a:rPr sz="600" spc="-35" dirty="0">
                          <a:solidFill>
                            <a:srgbClr val="231F20"/>
                          </a:solidFill>
                          <a:latin typeface="Arial MT"/>
                          <a:cs typeface="Arial MT"/>
                        </a:rPr>
                        <a:t> </a:t>
                      </a:r>
                      <a:r>
                        <a:rPr sz="600" spc="-15" dirty="0">
                          <a:solidFill>
                            <a:srgbClr val="231F20"/>
                          </a:solidFill>
                          <a:latin typeface="Arial MT"/>
                          <a:cs typeface="Arial MT"/>
                        </a:rPr>
                        <a:t>K</a:t>
                      </a:r>
                      <a:r>
                        <a:rPr sz="600" spc="5" dirty="0">
                          <a:solidFill>
                            <a:srgbClr val="231F20"/>
                          </a:solidFill>
                          <a:latin typeface="Arial MT"/>
                          <a:cs typeface="Arial MT"/>
                        </a:rPr>
                        <a:t>yrg</a:t>
                      </a:r>
                      <a:r>
                        <a:rPr sz="600" spc="15" dirty="0">
                          <a:solidFill>
                            <a:srgbClr val="231F20"/>
                          </a:solidFill>
                          <a:latin typeface="Arial MT"/>
                          <a:cs typeface="Arial MT"/>
                        </a:rPr>
                        <a:t>y</a:t>
                      </a:r>
                      <a:r>
                        <a:rPr sz="600" spc="10" dirty="0">
                          <a:solidFill>
                            <a:srgbClr val="231F20"/>
                          </a:solidFill>
                          <a:latin typeface="Arial MT"/>
                          <a:cs typeface="Arial MT"/>
                        </a:rPr>
                        <a:t>z</a:t>
                      </a:r>
                      <a:r>
                        <a:rPr sz="600" spc="5" dirty="0">
                          <a:solidFill>
                            <a:srgbClr val="231F20"/>
                          </a:solidFill>
                          <a:latin typeface="Arial MT"/>
                          <a:cs typeface="Arial MT"/>
                        </a:rPr>
                        <a:t>st</a:t>
                      </a:r>
                      <a:r>
                        <a:rPr sz="600" spc="-5" dirty="0">
                          <a:solidFill>
                            <a:srgbClr val="231F20"/>
                          </a:solidFill>
                          <a:latin typeface="Arial MT"/>
                          <a:cs typeface="Arial MT"/>
                        </a:rPr>
                        <a:t>a</a:t>
                      </a:r>
                      <a:r>
                        <a:rPr sz="600" dirty="0">
                          <a:solidFill>
                            <a:srgbClr val="231F20"/>
                          </a:solidFill>
                          <a:latin typeface="Arial MT"/>
                          <a:cs typeface="Arial MT"/>
                        </a:rPr>
                        <a:t>n,  </a:t>
                      </a:r>
                      <a:r>
                        <a:rPr sz="600" spc="15" dirty="0">
                          <a:solidFill>
                            <a:srgbClr val="231F20"/>
                          </a:solidFill>
                          <a:latin typeface="Arial MT"/>
                          <a:cs typeface="Arial MT"/>
                        </a:rPr>
                        <a:t>Lithuania, </a:t>
                      </a:r>
                      <a:r>
                        <a:rPr sz="600" spc="5" dirty="0">
                          <a:solidFill>
                            <a:srgbClr val="231F20"/>
                          </a:solidFill>
                          <a:latin typeface="Arial MT"/>
                          <a:cs typeface="Arial MT"/>
                        </a:rPr>
                        <a:t>Madagascar, </a:t>
                      </a:r>
                      <a:r>
                        <a:rPr sz="600" spc="10" dirty="0">
                          <a:solidFill>
                            <a:srgbClr val="231F20"/>
                          </a:solidFill>
                          <a:latin typeface="Arial MT"/>
                          <a:cs typeface="Arial MT"/>
                        </a:rPr>
                        <a:t> </a:t>
                      </a:r>
                      <a:r>
                        <a:rPr sz="600" dirty="0">
                          <a:solidFill>
                            <a:srgbClr val="231F20"/>
                          </a:solidFill>
                          <a:latin typeface="Arial MT"/>
                          <a:cs typeface="Arial MT"/>
                        </a:rPr>
                        <a:t>Mong</a:t>
                      </a:r>
                      <a:r>
                        <a:rPr sz="600" spc="-5" dirty="0">
                          <a:solidFill>
                            <a:srgbClr val="231F20"/>
                          </a:solidFill>
                          <a:latin typeface="Arial MT"/>
                          <a:cs typeface="Arial MT"/>
                        </a:rPr>
                        <a:t>o</a:t>
                      </a:r>
                      <a:r>
                        <a:rPr sz="600" dirty="0">
                          <a:solidFill>
                            <a:srgbClr val="231F20"/>
                          </a:solidFill>
                          <a:latin typeface="Arial MT"/>
                          <a:cs typeface="Arial MT"/>
                        </a:rPr>
                        <a:t>l</a:t>
                      </a:r>
                      <a:r>
                        <a:rPr sz="600" spc="-5" dirty="0">
                          <a:solidFill>
                            <a:srgbClr val="231F20"/>
                          </a:solidFill>
                          <a:latin typeface="Arial MT"/>
                          <a:cs typeface="Arial MT"/>
                        </a:rPr>
                        <a:t>i</a:t>
                      </a:r>
                      <a:r>
                        <a:rPr sz="600" dirty="0">
                          <a:solidFill>
                            <a:srgbClr val="231F20"/>
                          </a:solidFill>
                          <a:latin typeface="Arial MT"/>
                          <a:cs typeface="Arial MT"/>
                        </a:rPr>
                        <a:t>a,</a:t>
                      </a:r>
                      <a:r>
                        <a:rPr sz="600" spc="-35" dirty="0">
                          <a:solidFill>
                            <a:srgbClr val="231F20"/>
                          </a:solidFill>
                          <a:latin typeface="Arial MT"/>
                          <a:cs typeface="Arial MT"/>
                        </a:rPr>
                        <a:t> </a:t>
                      </a:r>
                      <a:r>
                        <a:rPr sz="600" dirty="0">
                          <a:solidFill>
                            <a:srgbClr val="231F20"/>
                          </a:solidFill>
                          <a:latin typeface="Arial MT"/>
                          <a:cs typeface="Arial MT"/>
                        </a:rPr>
                        <a:t>Mo</a:t>
                      </a:r>
                      <a:r>
                        <a:rPr sz="600" spc="-10" dirty="0">
                          <a:solidFill>
                            <a:srgbClr val="231F20"/>
                          </a:solidFill>
                          <a:latin typeface="Arial MT"/>
                          <a:cs typeface="Arial MT"/>
                        </a:rPr>
                        <a:t>nt</a:t>
                      </a:r>
                      <a:r>
                        <a:rPr sz="600" spc="-5" dirty="0">
                          <a:solidFill>
                            <a:srgbClr val="231F20"/>
                          </a:solidFill>
                          <a:latin typeface="Arial MT"/>
                          <a:cs typeface="Arial MT"/>
                        </a:rPr>
                        <a:t>e</a:t>
                      </a:r>
                      <a:r>
                        <a:rPr sz="600" dirty="0">
                          <a:solidFill>
                            <a:srgbClr val="231F20"/>
                          </a:solidFill>
                          <a:latin typeface="Arial MT"/>
                          <a:cs typeface="Arial MT"/>
                        </a:rPr>
                        <a:t>ne</a:t>
                      </a:r>
                      <a:r>
                        <a:rPr sz="600" spc="-5" dirty="0">
                          <a:solidFill>
                            <a:srgbClr val="231F20"/>
                          </a:solidFill>
                          <a:latin typeface="Arial MT"/>
                          <a:cs typeface="Arial MT"/>
                        </a:rPr>
                        <a:t>g</a:t>
                      </a:r>
                      <a:r>
                        <a:rPr sz="600" dirty="0">
                          <a:solidFill>
                            <a:srgbClr val="231F20"/>
                          </a:solidFill>
                          <a:latin typeface="Arial MT"/>
                          <a:cs typeface="Arial MT"/>
                        </a:rPr>
                        <a:t>r</a:t>
                      </a:r>
                      <a:r>
                        <a:rPr sz="600" spc="-5" dirty="0">
                          <a:solidFill>
                            <a:srgbClr val="231F20"/>
                          </a:solidFill>
                          <a:latin typeface="Arial MT"/>
                          <a:cs typeface="Arial MT"/>
                        </a:rPr>
                        <a:t>o</a:t>
                      </a:r>
                      <a:r>
                        <a:rPr sz="600" dirty="0">
                          <a:solidFill>
                            <a:srgbClr val="231F20"/>
                          </a:solidFill>
                          <a:latin typeface="Arial MT"/>
                          <a:cs typeface="Arial MT"/>
                        </a:rPr>
                        <a:t>,</a:t>
                      </a:r>
                      <a:r>
                        <a:rPr sz="600" spc="-35" dirty="0">
                          <a:solidFill>
                            <a:srgbClr val="231F20"/>
                          </a:solidFill>
                          <a:latin typeface="Arial MT"/>
                          <a:cs typeface="Arial MT"/>
                        </a:rPr>
                        <a:t> </a:t>
                      </a:r>
                      <a:r>
                        <a:rPr sz="600" dirty="0">
                          <a:solidFill>
                            <a:srgbClr val="231F20"/>
                          </a:solidFill>
                          <a:latin typeface="Arial MT"/>
                          <a:cs typeface="Arial MT"/>
                        </a:rPr>
                        <a:t>No</a:t>
                      </a:r>
                      <a:r>
                        <a:rPr sz="600" spc="25" dirty="0">
                          <a:solidFill>
                            <a:srgbClr val="231F20"/>
                          </a:solidFill>
                          <a:latin typeface="Arial MT"/>
                          <a:cs typeface="Arial MT"/>
                        </a:rPr>
                        <a:t>r</a:t>
                      </a:r>
                      <a:r>
                        <a:rPr sz="600" spc="-5" dirty="0">
                          <a:solidFill>
                            <a:srgbClr val="231F20"/>
                          </a:solidFill>
                          <a:latin typeface="Arial MT"/>
                          <a:cs typeface="Arial MT"/>
                        </a:rPr>
                        <a:t>t</a:t>
                      </a:r>
                      <a:r>
                        <a:rPr sz="600" dirty="0">
                          <a:solidFill>
                            <a:srgbClr val="231F20"/>
                          </a:solidFill>
                          <a:latin typeface="Arial MT"/>
                          <a:cs typeface="Arial MT"/>
                        </a:rPr>
                        <a:t>h  </a:t>
                      </a:r>
                      <a:r>
                        <a:rPr sz="600" spc="5" dirty="0">
                          <a:solidFill>
                            <a:srgbClr val="231F20"/>
                          </a:solidFill>
                          <a:latin typeface="Arial MT"/>
                          <a:cs typeface="Arial MT"/>
                        </a:rPr>
                        <a:t>Macedonia, </a:t>
                      </a:r>
                      <a:r>
                        <a:rPr sz="600" spc="20" dirty="0">
                          <a:solidFill>
                            <a:srgbClr val="231F20"/>
                          </a:solidFill>
                          <a:latin typeface="Arial MT"/>
                          <a:cs typeface="Arial MT"/>
                        </a:rPr>
                        <a:t>Peru, </a:t>
                      </a:r>
                      <a:r>
                        <a:rPr sz="600" spc="10" dirty="0">
                          <a:solidFill>
                            <a:srgbClr val="231F20"/>
                          </a:solidFill>
                          <a:latin typeface="Arial MT"/>
                          <a:cs typeface="Arial MT"/>
                        </a:rPr>
                        <a:t>Poland, </a:t>
                      </a:r>
                      <a:r>
                        <a:rPr sz="600" spc="15" dirty="0">
                          <a:solidFill>
                            <a:srgbClr val="231F20"/>
                          </a:solidFill>
                          <a:latin typeface="Arial MT"/>
                          <a:cs typeface="Arial MT"/>
                        </a:rPr>
                        <a:t> </a:t>
                      </a:r>
                      <a:r>
                        <a:rPr sz="600" spc="20" dirty="0">
                          <a:solidFill>
                            <a:srgbClr val="231F20"/>
                          </a:solidFill>
                          <a:latin typeface="Arial MT"/>
                          <a:cs typeface="Arial MT"/>
                        </a:rPr>
                        <a:t>Portugal, </a:t>
                      </a:r>
                      <a:r>
                        <a:rPr sz="600" spc="10" dirty="0">
                          <a:solidFill>
                            <a:srgbClr val="231F20"/>
                          </a:solidFill>
                          <a:latin typeface="Arial MT"/>
                          <a:cs typeface="Arial MT"/>
                        </a:rPr>
                        <a:t>Romania,  </a:t>
                      </a:r>
                      <a:r>
                        <a:rPr sz="600" spc="-5" dirty="0">
                          <a:solidFill>
                            <a:srgbClr val="231F20"/>
                          </a:solidFill>
                          <a:latin typeface="Arial MT"/>
                          <a:cs typeface="Arial MT"/>
                        </a:rPr>
                        <a:t>São </a:t>
                      </a:r>
                      <a:r>
                        <a:rPr sz="600" dirty="0">
                          <a:solidFill>
                            <a:srgbClr val="231F20"/>
                          </a:solidFill>
                          <a:latin typeface="Arial MT"/>
                          <a:cs typeface="Arial MT"/>
                        </a:rPr>
                        <a:t> </a:t>
                      </a:r>
                      <a:r>
                        <a:rPr sz="600" spc="-45" dirty="0">
                          <a:solidFill>
                            <a:srgbClr val="231F20"/>
                          </a:solidFill>
                          <a:latin typeface="Arial MT"/>
                          <a:cs typeface="Arial MT"/>
                        </a:rPr>
                        <a:t>T</a:t>
                      </a:r>
                      <a:r>
                        <a:rPr sz="600" spc="-5" dirty="0">
                          <a:solidFill>
                            <a:srgbClr val="231F20"/>
                          </a:solidFill>
                          <a:latin typeface="Arial MT"/>
                          <a:cs typeface="Arial MT"/>
                        </a:rPr>
                        <a:t>o</a:t>
                      </a:r>
                      <a:r>
                        <a:rPr sz="600" dirty="0">
                          <a:solidFill>
                            <a:srgbClr val="231F20"/>
                          </a:solidFill>
                          <a:latin typeface="Arial MT"/>
                          <a:cs typeface="Arial MT"/>
                        </a:rPr>
                        <a:t>mé</a:t>
                      </a:r>
                      <a:r>
                        <a:rPr sz="600" spc="-35" dirty="0">
                          <a:solidFill>
                            <a:srgbClr val="231F20"/>
                          </a:solidFill>
                          <a:latin typeface="Arial MT"/>
                          <a:cs typeface="Arial MT"/>
                        </a:rPr>
                        <a:t> </a:t>
                      </a:r>
                      <a:r>
                        <a:rPr sz="600" spc="-5" dirty="0">
                          <a:solidFill>
                            <a:srgbClr val="231F20"/>
                          </a:solidFill>
                          <a:latin typeface="Arial MT"/>
                          <a:cs typeface="Arial MT"/>
                        </a:rPr>
                        <a:t>a</a:t>
                      </a:r>
                      <a:r>
                        <a:rPr sz="600" dirty="0">
                          <a:solidFill>
                            <a:srgbClr val="231F20"/>
                          </a:solidFill>
                          <a:latin typeface="Arial MT"/>
                          <a:cs typeface="Arial MT"/>
                        </a:rPr>
                        <a:t>nd</a:t>
                      </a:r>
                      <a:r>
                        <a:rPr sz="600" spc="-35" dirty="0">
                          <a:solidFill>
                            <a:srgbClr val="231F20"/>
                          </a:solidFill>
                          <a:latin typeface="Arial MT"/>
                          <a:cs typeface="Arial MT"/>
                        </a:rPr>
                        <a:t> </a:t>
                      </a:r>
                      <a:r>
                        <a:rPr sz="600" spc="5" dirty="0">
                          <a:solidFill>
                            <a:srgbClr val="231F20"/>
                          </a:solidFill>
                          <a:latin typeface="Arial MT"/>
                          <a:cs typeface="Arial MT"/>
                        </a:rPr>
                        <a:t>P</a:t>
                      </a:r>
                      <a:r>
                        <a:rPr sz="600" spc="10" dirty="0">
                          <a:solidFill>
                            <a:srgbClr val="231F20"/>
                          </a:solidFill>
                          <a:latin typeface="Arial MT"/>
                          <a:cs typeface="Arial MT"/>
                        </a:rPr>
                        <a:t>r</a:t>
                      </a:r>
                      <a:r>
                        <a:rPr sz="600" spc="-5" dirty="0">
                          <a:solidFill>
                            <a:srgbClr val="231F20"/>
                          </a:solidFill>
                          <a:latin typeface="Arial MT"/>
                          <a:cs typeface="Arial MT"/>
                        </a:rPr>
                        <a:t>ínci</a:t>
                      </a:r>
                      <a:r>
                        <a:rPr sz="600" dirty="0">
                          <a:solidFill>
                            <a:srgbClr val="231F20"/>
                          </a:solidFill>
                          <a:latin typeface="Arial MT"/>
                          <a:cs typeface="Arial MT"/>
                        </a:rPr>
                        <a:t>p</a:t>
                      </a:r>
                      <a:r>
                        <a:rPr sz="600" spc="-5" dirty="0">
                          <a:solidFill>
                            <a:srgbClr val="231F20"/>
                          </a:solidFill>
                          <a:latin typeface="Arial MT"/>
                          <a:cs typeface="Arial MT"/>
                        </a:rPr>
                        <a:t>e</a:t>
                      </a:r>
                      <a:r>
                        <a:rPr sz="600" dirty="0">
                          <a:solidFill>
                            <a:srgbClr val="231F20"/>
                          </a:solidFill>
                          <a:latin typeface="Arial MT"/>
                          <a:cs typeface="Arial MT"/>
                        </a:rPr>
                        <a:t>,</a:t>
                      </a:r>
                      <a:r>
                        <a:rPr sz="600" spc="-35" dirty="0">
                          <a:solidFill>
                            <a:srgbClr val="231F20"/>
                          </a:solidFill>
                          <a:latin typeface="Arial MT"/>
                          <a:cs typeface="Arial MT"/>
                        </a:rPr>
                        <a:t> </a:t>
                      </a:r>
                      <a:r>
                        <a:rPr sz="600" spc="5" dirty="0">
                          <a:solidFill>
                            <a:srgbClr val="231F20"/>
                          </a:solidFill>
                          <a:latin typeface="Arial MT"/>
                          <a:cs typeface="Arial MT"/>
                        </a:rPr>
                        <a:t>S</a:t>
                      </a:r>
                      <a:r>
                        <a:rPr sz="600" spc="-5" dirty="0">
                          <a:solidFill>
                            <a:srgbClr val="231F20"/>
                          </a:solidFill>
                          <a:latin typeface="Arial MT"/>
                          <a:cs typeface="Arial MT"/>
                        </a:rPr>
                        <a:t>e</a:t>
                      </a:r>
                      <a:r>
                        <a:rPr sz="600" dirty="0">
                          <a:solidFill>
                            <a:srgbClr val="231F20"/>
                          </a:solidFill>
                          <a:latin typeface="Arial MT"/>
                          <a:cs typeface="Arial MT"/>
                        </a:rPr>
                        <a:t>ne</a:t>
                      </a:r>
                      <a:r>
                        <a:rPr sz="600" spc="-5" dirty="0">
                          <a:solidFill>
                            <a:srgbClr val="231F20"/>
                          </a:solidFill>
                          <a:latin typeface="Arial MT"/>
                          <a:cs typeface="Arial MT"/>
                        </a:rPr>
                        <a:t>ga</a:t>
                      </a:r>
                      <a:r>
                        <a:rPr sz="600" spc="5" dirty="0">
                          <a:solidFill>
                            <a:srgbClr val="231F20"/>
                          </a:solidFill>
                          <a:latin typeface="Arial MT"/>
                          <a:cs typeface="Arial MT"/>
                        </a:rPr>
                        <a:t>l</a:t>
                      </a:r>
                      <a:r>
                        <a:rPr sz="600" dirty="0">
                          <a:solidFill>
                            <a:srgbClr val="231F20"/>
                          </a:solidFill>
                          <a:latin typeface="Arial MT"/>
                          <a:cs typeface="Arial MT"/>
                        </a:rPr>
                        <a:t>,  </a:t>
                      </a:r>
                      <a:r>
                        <a:rPr sz="600" spc="10" dirty="0">
                          <a:solidFill>
                            <a:srgbClr val="231F20"/>
                          </a:solidFill>
                          <a:latin typeface="Arial MT"/>
                          <a:cs typeface="Arial MT"/>
                        </a:rPr>
                        <a:t>Serbia,</a:t>
                      </a:r>
                      <a:r>
                        <a:rPr sz="600" spc="40" dirty="0">
                          <a:solidFill>
                            <a:srgbClr val="231F20"/>
                          </a:solidFill>
                          <a:latin typeface="Arial MT"/>
                          <a:cs typeface="Arial MT"/>
                        </a:rPr>
                        <a:t> </a:t>
                      </a:r>
                      <a:r>
                        <a:rPr sz="600" spc="10" dirty="0">
                          <a:solidFill>
                            <a:srgbClr val="231F20"/>
                          </a:solidFill>
                          <a:latin typeface="Arial MT"/>
                          <a:cs typeface="Arial MT"/>
                        </a:rPr>
                        <a:t>Slovakia,</a:t>
                      </a:r>
                      <a:r>
                        <a:rPr sz="600" spc="40" dirty="0">
                          <a:solidFill>
                            <a:srgbClr val="231F20"/>
                          </a:solidFill>
                          <a:latin typeface="Arial MT"/>
                          <a:cs typeface="Arial MT"/>
                        </a:rPr>
                        <a:t> </a:t>
                      </a:r>
                      <a:r>
                        <a:rPr sz="600" spc="5" dirty="0">
                          <a:solidFill>
                            <a:srgbClr val="231F20"/>
                          </a:solidFill>
                          <a:latin typeface="Arial MT"/>
                          <a:cs typeface="Arial MT"/>
                        </a:rPr>
                        <a:t>Slovenia, </a:t>
                      </a:r>
                      <a:r>
                        <a:rPr sz="600" spc="10" dirty="0">
                          <a:solidFill>
                            <a:srgbClr val="231F20"/>
                          </a:solidFill>
                          <a:latin typeface="Arial MT"/>
                          <a:cs typeface="Arial MT"/>
                        </a:rPr>
                        <a:t> </a:t>
                      </a:r>
                      <a:r>
                        <a:rPr sz="600" spc="25" dirty="0">
                          <a:solidFill>
                            <a:srgbClr val="231F20"/>
                          </a:solidFill>
                          <a:latin typeface="Arial MT"/>
                          <a:cs typeface="Arial MT"/>
                        </a:rPr>
                        <a:t>Sri </a:t>
                      </a:r>
                      <a:r>
                        <a:rPr sz="600" spc="15" dirty="0">
                          <a:solidFill>
                            <a:srgbClr val="231F20"/>
                          </a:solidFill>
                          <a:latin typeface="Arial MT"/>
                          <a:cs typeface="Arial MT"/>
                        </a:rPr>
                        <a:t>Lanka, </a:t>
                      </a:r>
                      <a:r>
                        <a:rPr sz="600" dirty="0">
                          <a:solidFill>
                            <a:srgbClr val="231F20"/>
                          </a:solidFill>
                          <a:latin typeface="Arial MT"/>
                          <a:cs typeface="Arial MT"/>
                        </a:rPr>
                        <a:t>Taiwan, Tunisia, </a:t>
                      </a:r>
                      <a:r>
                        <a:rPr sz="600" spc="5" dirty="0">
                          <a:solidFill>
                            <a:srgbClr val="231F20"/>
                          </a:solidFill>
                          <a:latin typeface="Arial MT"/>
                          <a:cs typeface="Arial MT"/>
                        </a:rPr>
                        <a:t> </a:t>
                      </a:r>
                      <a:r>
                        <a:rPr sz="600" spc="20" dirty="0">
                          <a:solidFill>
                            <a:srgbClr val="231F20"/>
                          </a:solidFill>
                          <a:latin typeface="Arial MT"/>
                          <a:cs typeface="Arial MT"/>
                        </a:rPr>
                        <a:t>Ukraine</a:t>
                      </a:r>
                      <a:endParaRPr sz="600">
                        <a:latin typeface="Arial MT"/>
                        <a:cs typeface="Arial MT"/>
                      </a:endParaRPr>
                    </a:p>
                  </a:txBody>
                  <a:tcPr marL="0" marR="0" marT="3365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1"/>
                  </a:ext>
                </a:extLst>
              </a:tr>
            </a:tbl>
          </a:graphicData>
        </a:graphic>
      </p:graphicFrame>
    </p:spTree>
  </p:cSld>
  <p:clrMapOvr>
    <a:masterClrMapping/>
  </p:clrMapOvr>
  <p:transition>
    <p:cut/>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25462" y="1225151"/>
            <a:ext cx="4317988" cy="276999"/>
          </a:xfrm>
          <a:prstGeom prst="rect">
            <a:avLst/>
          </a:prstGeom>
        </p:spPr>
        <p:txBody>
          <a:bodyPr vert="horz" wrap="square" lIns="0" tIns="15240" rIns="0" bIns="0" rtlCol="0">
            <a:spAutoFit/>
          </a:bodyPr>
          <a:lstStyle/>
          <a:p>
            <a:pPr marL="12700">
              <a:lnSpc>
                <a:spcPct val="100000"/>
              </a:lnSpc>
              <a:spcBef>
                <a:spcPts val="120"/>
              </a:spcBef>
            </a:pPr>
            <a:r>
              <a:rPr sz="1700" dirty="0">
                <a:cs typeface="Tahoma"/>
              </a:rPr>
              <a:t>Governments in Parliamentary Democracies</a:t>
            </a:r>
            <a:endParaRPr sz="1700">
              <a:cs typeface="Tahoma"/>
            </a:endParaRPr>
          </a:p>
        </p:txBody>
      </p:sp>
    </p:spTree>
  </p:cSld>
  <p:clrMapOvr>
    <a:masterClrMapping/>
  </p:clrMapOvr>
  <p:transition>
    <p:cut/>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364298"/>
            <a:ext cx="3812540" cy="349391"/>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The </a:t>
            </a:r>
            <a:r>
              <a:rPr dirty="0">
                <a:solidFill>
                  <a:srgbClr val="00B0F0"/>
                </a:solidFill>
                <a:latin typeface="+mn-lt"/>
              </a:rPr>
              <a:t>government in a parliamentary democracy </a:t>
            </a:r>
            <a:r>
              <a:rPr dirty="0">
                <a:latin typeface="+mn-lt"/>
              </a:rPr>
              <a:t>comprises a prime  minister and the cabinet.</a:t>
            </a:r>
          </a:p>
        </p:txBody>
      </p:sp>
      <p:sp>
        <p:nvSpPr>
          <p:cNvPr id="3" name="object 3"/>
          <p:cNvSpPr txBox="1"/>
          <p:nvPr/>
        </p:nvSpPr>
        <p:spPr>
          <a:xfrm>
            <a:off x="347294" y="1068449"/>
            <a:ext cx="3839210" cy="1772285"/>
          </a:xfrm>
          <a:prstGeom prst="rect">
            <a:avLst/>
          </a:prstGeom>
        </p:spPr>
        <p:txBody>
          <a:bodyPr vert="horz" wrap="square" lIns="0" tIns="6985" rIns="0" bIns="0" rtlCol="0">
            <a:spAutoFit/>
          </a:bodyPr>
          <a:lstStyle/>
          <a:p>
            <a:pPr marL="12700" marR="5080">
              <a:lnSpc>
                <a:spcPct val="102600"/>
              </a:lnSpc>
              <a:spcBef>
                <a:spcPts val="55"/>
              </a:spcBef>
            </a:pPr>
            <a:r>
              <a:rPr sz="1100" dirty="0">
                <a:cs typeface="Tahoma"/>
              </a:rPr>
              <a:t>The </a:t>
            </a:r>
            <a:r>
              <a:rPr sz="1100" dirty="0">
                <a:solidFill>
                  <a:srgbClr val="00B0F0"/>
                </a:solidFill>
                <a:cs typeface="Tahoma"/>
              </a:rPr>
              <a:t>prime minister </a:t>
            </a:r>
            <a:r>
              <a:rPr sz="1100" dirty="0">
                <a:cs typeface="Tahoma"/>
              </a:rPr>
              <a:t>is the political chief executive and head of the  government.</a:t>
            </a:r>
          </a:p>
          <a:p>
            <a:pPr>
              <a:lnSpc>
                <a:spcPct val="100000"/>
              </a:lnSpc>
            </a:pPr>
            <a:endParaRPr sz="1100" dirty="0">
              <a:cs typeface="Tahoma"/>
            </a:endParaRPr>
          </a:p>
          <a:p>
            <a:pPr>
              <a:lnSpc>
                <a:spcPct val="100000"/>
              </a:lnSpc>
              <a:spcBef>
                <a:spcPts val="55"/>
              </a:spcBef>
            </a:pPr>
            <a:endParaRPr sz="1200" dirty="0">
              <a:cs typeface="Tahoma"/>
            </a:endParaRPr>
          </a:p>
          <a:p>
            <a:pPr marL="12700" marR="50800">
              <a:lnSpc>
                <a:spcPct val="102699"/>
              </a:lnSpc>
              <a:spcBef>
                <a:spcPts val="5"/>
              </a:spcBef>
            </a:pPr>
            <a:r>
              <a:rPr sz="1100" dirty="0">
                <a:cs typeface="Tahoma"/>
              </a:rPr>
              <a:t>The </a:t>
            </a:r>
            <a:r>
              <a:rPr sz="1100" dirty="0">
                <a:solidFill>
                  <a:srgbClr val="00B0F0"/>
                </a:solidFill>
                <a:cs typeface="Tahoma"/>
              </a:rPr>
              <a:t>cabinet</a:t>
            </a:r>
            <a:r>
              <a:rPr sz="1100" dirty="0">
                <a:solidFill>
                  <a:srgbClr val="FF0000"/>
                </a:solidFill>
                <a:cs typeface="Tahoma"/>
              </a:rPr>
              <a:t> </a:t>
            </a:r>
            <a:r>
              <a:rPr sz="1100" dirty="0">
                <a:cs typeface="Tahoma"/>
              </a:rPr>
              <a:t>is composed of ministers whose job it is to be in the  cabinet and head the various government departments.</a:t>
            </a:r>
          </a:p>
          <a:p>
            <a:pPr>
              <a:lnSpc>
                <a:spcPct val="100000"/>
              </a:lnSpc>
            </a:pPr>
            <a:endParaRPr sz="1100" dirty="0">
              <a:cs typeface="Tahoma"/>
            </a:endParaRPr>
          </a:p>
          <a:p>
            <a:pPr>
              <a:lnSpc>
                <a:spcPct val="100000"/>
              </a:lnSpc>
              <a:spcBef>
                <a:spcPts val="55"/>
              </a:spcBef>
            </a:pPr>
            <a:endParaRPr sz="1200" dirty="0">
              <a:cs typeface="Tahoma"/>
            </a:endParaRPr>
          </a:p>
          <a:p>
            <a:pPr marL="12700" marR="354965">
              <a:lnSpc>
                <a:spcPct val="102699"/>
              </a:lnSpc>
            </a:pPr>
            <a:r>
              <a:rPr sz="1100" dirty="0">
                <a:cs typeface="Tahoma"/>
              </a:rPr>
              <a:t>In a parliamentary democracy, the </a:t>
            </a:r>
            <a:r>
              <a:rPr sz="1100" dirty="0">
                <a:solidFill>
                  <a:srgbClr val="00B0F0"/>
                </a:solidFill>
                <a:cs typeface="Tahoma"/>
              </a:rPr>
              <a:t>executive branch </a:t>
            </a:r>
            <a:r>
              <a:rPr sz="1100" dirty="0">
                <a:cs typeface="Tahoma"/>
              </a:rPr>
              <a:t>and the  government are the same thing.</a:t>
            </a:r>
          </a:p>
        </p:txBody>
      </p:sp>
    </p:spTree>
  </p:cSld>
  <p:clrMapOvr>
    <a:masterClrMapping/>
  </p:clrMapOvr>
  <p:transition>
    <p:cut/>
  </p:transition>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23850" y="170735"/>
            <a:ext cx="1717675" cy="180819"/>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cs typeface="Tahoma"/>
              </a:rPr>
              <a:t>Australian Government, 2022</a:t>
            </a:r>
            <a:endParaRPr sz="1100">
              <a:solidFill>
                <a:srgbClr val="00B0F0"/>
              </a:solidFill>
              <a:cs typeface="Tahoma"/>
            </a:endParaRPr>
          </a:p>
        </p:txBody>
      </p:sp>
      <p:graphicFrame>
        <p:nvGraphicFramePr>
          <p:cNvPr id="3" name="object 3"/>
          <p:cNvGraphicFramePr>
            <a:graphicFrameLocks noGrp="1"/>
          </p:cNvGraphicFramePr>
          <p:nvPr/>
        </p:nvGraphicFramePr>
        <p:xfrm>
          <a:off x="834433" y="419744"/>
          <a:ext cx="2947668" cy="2863632"/>
        </p:xfrm>
        <a:graphic>
          <a:graphicData uri="http://schemas.openxmlformats.org/drawingml/2006/table">
            <a:tbl>
              <a:tblPr firstRow="1" bandRow="1">
                <a:tableStyleId>{2D5ABB26-0587-4C30-8999-92F81FD0307C}</a:tableStyleId>
              </a:tblPr>
              <a:tblGrid>
                <a:gridCol w="544830">
                  <a:extLst>
                    <a:ext uri="{9D8B030D-6E8A-4147-A177-3AD203B41FA5}">
                      <a16:colId xmlns:a16="http://schemas.microsoft.com/office/drawing/2014/main" val="20000"/>
                    </a:ext>
                  </a:extLst>
                </a:gridCol>
                <a:gridCol w="891539">
                  <a:extLst>
                    <a:ext uri="{9D8B030D-6E8A-4147-A177-3AD203B41FA5}">
                      <a16:colId xmlns:a16="http://schemas.microsoft.com/office/drawing/2014/main" val="20001"/>
                    </a:ext>
                  </a:extLst>
                </a:gridCol>
                <a:gridCol w="553719">
                  <a:extLst>
                    <a:ext uri="{9D8B030D-6E8A-4147-A177-3AD203B41FA5}">
                      <a16:colId xmlns:a16="http://schemas.microsoft.com/office/drawing/2014/main" val="20002"/>
                    </a:ext>
                  </a:extLst>
                </a:gridCol>
                <a:gridCol w="957580">
                  <a:extLst>
                    <a:ext uri="{9D8B030D-6E8A-4147-A177-3AD203B41FA5}">
                      <a16:colId xmlns:a16="http://schemas.microsoft.com/office/drawing/2014/main" val="20003"/>
                    </a:ext>
                  </a:extLst>
                </a:gridCol>
              </a:tblGrid>
              <a:tr h="149729">
                <a:tc>
                  <a:txBody>
                    <a:bodyPr/>
                    <a:lstStyle/>
                    <a:p>
                      <a:pPr marL="49530">
                        <a:lnSpc>
                          <a:spcPct val="100000"/>
                        </a:lnSpc>
                        <a:spcBef>
                          <a:spcPts val="235"/>
                        </a:spcBef>
                      </a:pPr>
                      <a:r>
                        <a:rPr sz="550" b="1" spc="-5" dirty="0">
                          <a:solidFill>
                            <a:srgbClr val="FFFFFF"/>
                          </a:solidFill>
                          <a:latin typeface="Trebuchet MS"/>
                          <a:cs typeface="Trebuchet MS"/>
                        </a:rPr>
                        <a:t>Minister</a:t>
                      </a:r>
                      <a:endParaRPr sz="550">
                        <a:latin typeface="Trebuchet MS"/>
                        <a:cs typeface="Trebuchet MS"/>
                      </a:endParaRPr>
                    </a:p>
                  </a:txBody>
                  <a:tcPr marL="0" marR="0" marT="29845" marB="0">
                    <a:lnR w="9525">
                      <a:solidFill>
                        <a:srgbClr val="FFFFFF"/>
                      </a:solidFill>
                      <a:prstDash val="solid"/>
                    </a:lnR>
                    <a:lnB w="9525">
                      <a:solidFill>
                        <a:srgbClr val="FFFFFF"/>
                      </a:solidFill>
                      <a:prstDash val="solid"/>
                    </a:lnB>
                    <a:solidFill>
                      <a:srgbClr val="6D6E71"/>
                    </a:solidFill>
                  </a:tcPr>
                </a:tc>
                <a:tc>
                  <a:txBody>
                    <a:bodyPr/>
                    <a:lstStyle/>
                    <a:p>
                      <a:pPr marL="49530">
                        <a:lnSpc>
                          <a:spcPct val="100000"/>
                        </a:lnSpc>
                        <a:spcBef>
                          <a:spcPts val="235"/>
                        </a:spcBef>
                      </a:pPr>
                      <a:r>
                        <a:rPr sz="550" b="1" spc="-10" dirty="0">
                          <a:solidFill>
                            <a:srgbClr val="FFFFFF"/>
                          </a:solidFill>
                          <a:latin typeface="Trebuchet MS"/>
                          <a:cs typeface="Trebuchet MS"/>
                        </a:rPr>
                        <a:t>Department</a:t>
                      </a:r>
                      <a:endParaRPr sz="550">
                        <a:latin typeface="Trebuchet MS"/>
                        <a:cs typeface="Trebuchet MS"/>
                      </a:endParaRPr>
                    </a:p>
                  </a:txBody>
                  <a:tcPr marL="0" marR="0" marT="29845" marB="0">
                    <a:lnL w="9525">
                      <a:solidFill>
                        <a:srgbClr val="FFFFFF"/>
                      </a:solidFill>
                      <a:prstDash val="solid"/>
                    </a:lnL>
                    <a:lnR w="9525">
                      <a:solidFill>
                        <a:srgbClr val="FFFFFF"/>
                      </a:solidFill>
                      <a:prstDash val="solid"/>
                    </a:lnR>
                    <a:lnB w="9525">
                      <a:solidFill>
                        <a:srgbClr val="FFFFFF"/>
                      </a:solidFill>
                      <a:prstDash val="solid"/>
                    </a:lnB>
                    <a:solidFill>
                      <a:srgbClr val="6D6E71"/>
                    </a:solidFill>
                  </a:tcPr>
                </a:tc>
                <a:tc>
                  <a:txBody>
                    <a:bodyPr/>
                    <a:lstStyle/>
                    <a:p>
                      <a:pPr marL="49530">
                        <a:lnSpc>
                          <a:spcPct val="100000"/>
                        </a:lnSpc>
                        <a:spcBef>
                          <a:spcPts val="235"/>
                        </a:spcBef>
                      </a:pPr>
                      <a:r>
                        <a:rPr sz="550" b="1" spc="-5" dirty="0">
                          <a:solidFill>
                            <a:srgbClr val="FFFFFF"/>
                          </a:solidFill>
                          <a:latin typeface="Trebuchet MS"/>
                          <a:cs typeface="Trebuchet MS"/>
                        </a:rPr>
                        <a:t>Minister</a:t>
                      </a:r>
                      <a:endParaRPr sz="550">
                        <a:latin typeface="Trebuchet MS"/>
                        <a:cs typeface="Trebuchet MS"/>
                      </a:endParaRPr>
                    </a:p>
                  </a:txBody>
                  <a:tcPr marL="0" marR="0" marT="29845" marB="0">
                    <a:lnL w="9525">
                      <a:solidFill>
                        <a:srgbClr val="FFFFFF"/>
                      </a:solidFill>
                      <a:prstDash val="solid"/>
                    </a:lnL>
                    <a:lnR w="9525">
                      <a:solidFill>
                        <a:srgbClr val="FFFFFF"/>
                      </a:solidFill>
                      <a:prstDash val="solid"/>
                    </a:lnR>
                    <a:lnB w="9525">
                      <a:solidFill>
                        <a:srgbClr val="FFFFFF"/>
                      </a:solidFill>
                      <a:prstDash val="solid"/>
                    </a:lnB>
                    <a:solidFill>
                      <a:srgbClr val="6D6E71"/>
                    </a:solidFill>
                  </a:tcPr>
                </a:tc>
                <a:tc>
                  <a:txBody>
                    <a:bodyPr/>
                    <a:lstStyle/>
                    <a:p>
                      <a:pPr marL="49530">
                        <a:lnSpc>
                          <a:spcPct val="100000"/>
                        </a:lnSpc>
                        <a:spcBef>
                          <a:spcPts val="235"/>
                        </a:spcBef>
                      </a:pPr>
                      <a:r>
                        <a:rPr sz="550" b="1" spc="-10" dirty="0">
                          <a:solidFill>
                            <a:srgbClr val="FFFFFF"/>
                          </a:solidFill>
                          <a:latin typeface="Trebuchet MS"/>
                          <a:cs typeface="Trebuchet MS"/>
                        </a:rPr>
                        <a:t>Department</a:t>
                      </a:r>
                      <a:endParaRPr sz="550">
                        <a:latin typeface="Trebuchet MS"/>
                        <a:cs typeface="Trebuchet MS"/>
                      </a:endParaRPr>
                    </a:p>
                  </a:txBody>
                  <a:tcPr marL="0" marR="0" marT="29845" marB="0">
                    <a:lnL w="9525">
                      <a:solidFill>
                        <a:srgbClr val="FFFFFF"/>
                      </a:solidFill>
                      <a:prstDash val="solid"/>
                    </a:lnL>
                    <a:lnB w="9525">
                      <a:solidFill>
                        <a:srgbClr val="FFFFFF"/>
                      </a:solidFill>
                      <a:prstDash val="solid"/>
                    </a:lnB>
                    <a:solidFill>
                      <a:srgbClr val="6D6E71"/>
                    </a:solidFill>
                  </a:tcPr>
                </a:tc>
                <a:extLst>
                  <a:ext uri="{0D108BD9-81ED-4DB2-BD59-A6C34878D82A}">
                    <a16:rowId xmlns:a16="http://schemas.microsoft.com/office/drawing/2014/main" val="10000"/>
                  </a:ext>
                </a:extLst>
              </a:tr>
              <a:tr h="237166">
                <a:tc>
                  <a:txBody>
                    <a:bodyPr/>
                    <a:lstStyle/>
                    <a:p>
                      <a:pPr marL="49530" marR="231140">
                        <a:lnSpc>
                          <a:spcPct val="126400"/>
                        </a:lnSpc>
                        <a:spcBef>
                          <a:spcPts val="200"/>
                        </a:spcBef>
                      </a:pPr>
                      <a:r>
                        <a:rPr sz="450" spc="10" dirty="0">
                          <a:solidFill>
                            <a:srgbClr val="231F20"/>
                          </a:solidFill>
                          <a:latin typeface="Arial MT"/>
                          <a:cs typeface="Arial MT"/>
                        </a:rPr>
                        <a:t>Anthony </a:t>
                      </a:r>
                      <a:r>
                        <a:rPr sz="450" spc="15" dirty="0">
                          <a:solidFill>
                            <a:srgbClr val="231F20"/>
                          </a:solidFill>
                          <a:latin typeface="Arial MT"/>
                          <a:cs typeface="Arial MT"/>
                        </a:rPr>
                        <a:t> </a:t>
                      </a:r>
                      <a:r>
                        <a:rPr sz="450" dirty="0">
                          <a:solidFill>
                            <a:srgbClr val="231F20"/>
                          </a:solidFill>
                          <a:latin typeface="Arial MT"/>
                          <a:cs typeface="Arial MT"/>
                        </a:rPr>
                        <a:t>Alb</a:t>
                      </a:r>
                      <a:r>
                        <a:rPr sz="450" spc="-5" dirty="0">
                          <a:solidFill>
                            <a:srgbClr val="231F20"/>
                          </a:solidFill>
                          <a:latin typeface="Arial MT"/>
                          <a:cs typeface="Arial MT"/>
                        </a:rPr>
                        <a:t>a</a:t>
                      </a:r>
                      <a:r>
                        <a:rPr sz="450" dirty="0">
                          <a:solidFill>
                            <a:srgbClr val="231F20"/>
                          </a:solidFill>
                          <a:latin typeface="Arial MT"/>
                          <a:cs typeface="Arial MT"/>
                        </a:rPr>
                        <a:t>nese</a:t>
                      </a:r>
                      <a:endParaRPr sz="450">
                        <a:latin typeface="Arial MT"/>
                        <a:cs typeface="Arial MT"/>
                      </a:endParaRPr>
                    </a:p>
                  </a:txBody>
                  <a:tcPr marL="0" marR="0" marT="25400" marB="0">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48895">
                        <a:lnSpc>
                          <a:spcPct val="100000"/>
                        </a:lnSpc>
                        <a:spcBef>
                          <a:spcPts val="345"/>
                        </a:spcBef>
                      </a:pPr>
                      <a:r>
                        <a:rPr sz="450" dirty="0">
                          <a:solidFill>
                            <a:srgbClr val="231F20"/>
                          </a:solidFill>
                          <a:latin typeface="Arial MT"/>
                          <a:cs typeface="Arial MT"/>
                        </a:rPr>
                        <a:t>P</a:t>
                      </a:r>
                      <a:r>
                        <a:rPr sz="450" spc="5" dirty="0">
                          <a:solidFill>
                            <a:srgbClr val="231F20"/>
                          </a:solidFill>
                          <a:latin typeface="Arial MT"/>
                          <a:cs typeface="Arial MT"/>
                        </a:rPr>
                        <a:t>r</a:t>
                      </a:r>
                      <a:r>
                        <a:rPr sz="450" spc="-5" dirty="0">
                          <a:solidFill>
                            <a:srgbClr val="231F20"/>
                          </a:solidFill>
                          <a:latin typeface="Arial MT"/>
                          <a:cs typeface="Arial MT"/>
                        </a:rPr>
                        <a:t>i</a:t>
                      </a:r>
                      <a:r>
                        <a:rPr sz="450" dirty="0">
                          <a:solidFill>
                            <a:srgbClr val="231F20"/>
                          </a:solidFill>
                          <a:latin typeface="Arial MT"/>
                          <a:cs typeface="Arial MT"/>
                        </a:rPr>
                        <a:t>me</a:t>
                      </a:r>
                      <a:r>
                        <a:rPr sz="450" spc="-25" dirty="0">
                          <a:solidFill>
                            <a:srgbClr val="231F20"/>
                          </a:solidFill>
                          <a:latin typeface="Arial MT"/>
                          <a:cs typeface="Arial MT"/>
                        </a:rPr>
                        <a:t> </a:t>
                      </a:r>
                      <a:r>
                        <a:rPr sz="450" spc="-5" dirty="0">
                          <a:solidFill>
                            <a:srgbClr val="231F20"/>
                          </a:solidFill>
                          <a:latin typeface="Arial MT"/>
                          <a:cs typeface="Arial MT"/>
                        </a:rPr>
                        <a:t>Mini</a:t>
                      </a:r>
                      <a:r>
                        <a:rPr sz="450" dirty="0">
                          <a:solidFill>
                            <a:srgbClr val="231F20"/>
                          </a:solidFill>
                          <a:latin typeface="Arial MT"/>
                          <a:cs typeface="Arial MT"/>
                        </a:rPr>
                        <a:t>s</a:t>
                      </a:r>
                      <a:r>
                        <a:rPr sz="450" spc="-10" dirty="0">
                          <a:solidFill>
                            <a:srgbClr val="231F20"/>
                          </a:solidFill>
                          <a:latin typeface="Arial MT"/>
                          <a:cs typeface="Arial MT"/>
                        </a:rPr>
                        <a:t>t</a:t>
                      </a:r>
                      <a:r>
                        <a:rPr sz="450" spc="-5" dirty="0">
                          <a:solidFill>
                            <a:srgbClr val="231F20"/>
                          </a:solidFill>
                          <a:latin typeface="Arial MT"/>
                          <a:cs typeface="Arial MT"/>
                        </a:rPr>
                        <a:t>e</a:t>
                      </a:r>
                      <a:r>
                        <a:rPr sz="450" dirty="0">
                          <a:solidFill>
                            <a:srgbClr val="231F20"/>
                          </a:solidFill>
                          <a:latin typeface="Arial MT"/>
                          <a:cs typeface="Arial MT"/>
                        </a:rPr>
                        <a:t>r</a:t>
                      </a:r>
                      <a:endParaRPr sz="450">
                        <a:latin typeface="Arial MT"/>
                        <a:cs typeface="Arial MT"/>
                      </a:endParaRPr>
                    </a:p>
                  </a:txBody>
                  <a:tcPr marL="0" marR="0" marT="43815"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48895" marR="212725">
                        <a:lnSpc>
                          <a:spcPct val="126400"/>
                        </a:lnSpc>
                        <a:spcBef>
                          <a:spcPts val="200"/>
                        </a:spcBef>
                      </a:pPr>
                      <a:r>
                        <a:rPr sz="450" spc="15" dirty="0">
                          <a:solidFill>
                            <a:srgbClr val="231F20"/>
                          </a:solidFill>
                          <a:latin typeface="Arial MT"/>
                          <a:cs typeface="Arial MT"/>
                        </a:rPr>
                        <a:t>Amanda </a:t>
                      </a:r>
                      <a:r>
                        <a:rPr sz="450" spc="20" dirty="0">
                          <a:solidFill>
                            <a:srgbClr val="231F20"/>
                          </a:solidFill>
                          <a:latin typeface="Arial MT"/>
                          <a:cs typeface="Arial MT"/>
                        </a:rPr>
                        <a:t> </a:t>
                      </a:r>
                      <a:r>
                        <a:rPr sz="450" dirty="0">
                          <a:solidFill>
                            <a:srgbClr val="231F20"/>
                          </a:solidFill>
                          <a:latin typeface="Arial MT"/>
                          <a:cs typeface="Arial MT"/>
                        </a:rPr>
                        <a:t>Ri</a:t>
                      </a:r>
                      <a:r>
                        <a:rPr sz="450" spc="-5" dirty="0">
                          <a:solidFill>
                            <a:srgbClr val="231F20"/>
                          </a:solidFill>
                          <a:latin typeface="Arial MT"/>
                          <a:cs typeface="Arial MT"/>
                        </a:rPr>
                        <a:t>s</a:t>
                      </a:r>
                      <a:r>
                        <a:rPr sz="450" dirty="0">
                          <a:solidFill>
                            <a:srgbClr val="231F20"/>
                          </a:solidFill>
                          <a:latin typeface="Arial MT"/>
                          <a:cs typeface="Arial MT"/>
                        </a:rPr>
                        <a:t>hwo</a:t>
                      </a:r>
                      <a:r>
                        <a:rPr sz="450" spc="20" dirty="0">
                          <a:solidFill>
                            <a:srgbClr val="231F20"/>
                          </a:solidFill>
                          <a:latin typeface="Arial MT"/>
                          <a:cs typeface="Arial MT"/>
                        </a:rPr>
                        <a:t>r</a:t>
                      </a:r>
                      <a:r>
                        <a:rPr sz="450" spc="-5" dirty="0">
                          <a:solidFill>
                            <a:srgbClr val="231F20"/>
                          </a:solidFill>
                          <a:latin typeface="Arial MT"/>
                          <a:cs typeface="Arial MT"/>
                        </a:rPr>
                        <a:t>t</a:t>
                      </a:r>
                      <a:r>
                        <a:rPr sz="450" dirty="0">
                          <a:solidFill>
                            <a:srgbClr val="231F20"/>
                          </a:solidFill>
                          <a:latin typeface="Arial MT"/>
                          <a:cs typeface="Arial MT"/>
                        </a:rPr>
                        <a:t>h</a:t>
                      </a:r>
                      <a:endParaRPr sz="450">
                        <a:latin typeface="Arial MT"/>
                        <a:cs typeface="Arial MT"/>
                      </a:endParaRPr>
                    </a:p>
                  </a:txBody>
                  <a:tcPr marL="0" marR="0" marT="2540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48895">
                        <a:lnSpc>
                          <a:spcPct val="100000"/>
                        </a:lnSpc>
                        <a:spcBef>
                          <a:spcPts val="345"/>
                        </a:spcBef>
                      </a:pPr>
                      <a:r>
                        <a:rPr sz="450" spc="5" dirty="0">
                          <a:solidFill>
                            <a:srgbClr val="231F20"/>
                          </a:solidFill>
                          <a:latin typeface="Arial MT"/>
                          <a:cs typeface="Arial MT"/>
                        </a:rPr>
                        <a:t>S</a:t>
                      </a:r>
                      <a:r>
                        <a:rPr sz="450" dirty="0">
                          <a:solidFill>
                            <a:srgbClr val="231F20"/>
                          </a:solidFill>
                          <a:latin typeface="Arial MT"/>
                          <a:cs typeface="Arial MT"/>
                        </a:rPr>
                        <a:t>o</a:t>
                      </a:r>
                      <a:r>
                        <a:rPr sz="450" spc="-5" dirty="0">
                          <a:solidFill>
                            <a:srgbClr val="231F20"/>
                          </a:solidFill>
                          <a:latin typeface="Arial MT"/>
                          <a:cs typeface="Arial MT"/>
                        </a:rPr>
                        <a:t>cia</a:t>
                      </a:r>
                      <a:r>
                        <a:rPr sz="450" dirty="0">
                          <a:solidFill>
                            <a:srgbClr val="231F20"/>
                          </a:solidFill>
                          <a:latin typeface="Arial MT"/>
                          <a:cs typeface="Arial MT"/>
                        </a:rPr>
                        <a:t>l</a:t>
                      </a:r>
                      <a:r>
                        <a:rPr sz="450" spc="-25" dirty="0">
                          <a:solidFill>
                            <a:srgbClr val="231F20"/>
                          </a:solidFill>
                          <a:latin typeface="Arial MT"/>
                          <a:cs typeface="Arial MT"/>
                        </a:rPr>
                        <a:t> </a:t>
                      </a:r>
                      <a:r>
                        <a:rPr sz="450" spc="5" dirty="0">
                          <a:solidFill>
                            <a:srgbClr val="231F20"/>
                          </a:solidFill>
                          <a:latin typeface="Arial MT"/>
                          <a:cs typeface="Arial MT"/>
                        </a:rPr>
                        <a:t>S</a:t>
                      </a:r>
                      <a:r>
                        <a:rPr sz="450" spc="-5" dirty="0">
                          <a:solidFill>
                            <a:srgbClr val="231F20"/>
                          </a:solidFill>
                          <a:latin typeface="Arial MT"/>
                          <a:cs typeface="Arial MT"/>
                        </a:rPr>
                        <a:t>e</a:t>
                      </a:r>
                      <a:r>
                        <a:rPr sz="450" spc="20" dirty="0">
                          <a:solidFill>
                            <a:srgbClr val="231F20"/>
                          </a:solidFill>
                          <a:latin typeface="Arial MT"/>
                          <a:cs typeface="Arial MT"/>
                        </a:rPr>
                        <a:t>r</a:t>
                      </a:r>
                      <a:r>
                        <a:rPr sz="450" spc="5" dirty="0">
                          <a:solidFill>
                            <a:srgbClr val="231F20"/>
                          </a:solidFill>
                          <a:latin typeface="Arial MT"/>
                          <a:cs typeface="Arial MT"/>
                        </a:rPr>
                        <a:t>v</a:t>
                      </a:r>
                      <a:r>
                        <a:rPr sz="450" spc="-5" dirty="0">
                          <a:solidFill>
                            <a:srgbClr val="231F20"/>
                          </a:solidFill>
                          <a:latin typeface="Arial MT"/>
                          <a:cs typeface="Arial MT"/>
                        </a:rPr>
                        <a:t>ic</a:t>
                      </a:r>
                      <a:r>
                        <a:rPr sz="450" dirty="0">
                          <a:solidFill>
                            <a:srgbClr val="231F20"/>
                          </a:solidFill>
                          <a:latin typeface="Arial MT"/>
                          <a:cs typeface="Arial MT"/>
                        </a:rPr>
                        <a:t>es</a:t>
                      </a:r>
                      <a:endParaRPr sz="450">
                        <a:latin typeface="Arial MT"/>
                        <a:cs typeface="Arial MT"/>
                      </a:endParaRPr>
                    </a:p>
                  </a:txBody>
                  <a:tcPr marL="0" marR="0" marT="43815" marB="0">
                    <a:lnL w="9525">
                      <a:solidFill>
                        <a:srgbClr val="FFFFFF"/>
                      </a:solidFill>
                      <a:prstDash val="solid"/>
                    </a:lnL>
                    <a:lnT w="9525">
                      <a:solidFill>
                        <a:srgbClr val="FFFFFF"/>
                      </a:solidFill>
                      <a:prstDash val="solid"/>
                    </a:lnT>
                    <a:lnB w="9525">
                      <a:solidFill>
                        <a:srgbClr val="FFFFFF"/>
                      </a:solidFill>
                      <a:prstDash val="solid"/>
                    </a:lnB>
                    <a:solidFill>
                      <a:srgbClr val="E6E7E8"/>
                    </a:solidFill>
                  </a:tcPr>
                </a:tc>
                <a:extLst>
                  <a:ext uri="{0D108BD9-81ED-4DB2-BD59-A6C34878D82A}">
                    <a16:rowId xmlns:a16="http://schemas.microsoft.com/office/drawing/2014/main" val="10001"/>
                  </a:ext>
                </a:extLst>
              </a:tr>
              <a:tr h="233038">
                <a:tc>
                  <a:txBody>
                    <a:bodyPr/>
                    <a:lstStyle/>
                    <a:p>
                      <a:pPr marL="48895">
                        <a:lnSpc>
                          <a:spcPct val="100000"/>
                        </a:lnSpc>
                        <a:spcBef>
                          <a:spcPts val="310"/>
                        </a:spcBef>
                      </a:pPr>
                      <a:r>
                        <a:rPr sz="450" dirty="0">
                          <a:solidFill>
                            <a:srgbClr val="231F20"/>
                          </a:solidFill>
                          <a:latin typeface="Arial MT"/>
                          <a:cs typeface="Arial MT"/>
                        </a:rPr>
                        <a:t>R</a:t>
                      </a:r>
                      <a:r>
                        <a:rPr sz="450" spc="-5" dirty="0">
                          <a:solidFill>
                            <a:srgbClr val="231F20"/>
                          </a:solidFill>
                          <a:latin typeface="Arial MT"/>
                          <a:cs typeface="Arial MT"/>
                        </a:rPr>
                        <a:t>icha</a:t>
                      </a:r>
                      <a:r>
                        <a:rPr sz="450" spc="5" dirty="0">
                          <a:solidFill>
                            <a:srgbClr val="231F20"/>
                          </a:solidFill>
                          <a:latin typeface="Arial MT"/>
                          <a:cs typeface="Arial MT"/>
                        </a:rPr>
                        <a:t>r</a:t>
                      </a:r>
                      <a:r>
                        <a:rPr sz="450" dirty="0">
                          <a:solidFill>
                            <a:srgbClr val="231F20"/>
                          </a:solidFill>
                          <a:latin typeface="Arial MT"/>
                          <a:cs typeface="Arial MT"/>
                        </a:rPr>
                        <a:t>d</a:t>
                      </a:r>
                      <a:r>
                        <a:rPr sz="450" spc="-25" dirty="0">
                          <a:solidFill>
                            <a:srgbClr val="231F20"/>
                          </a:solidFill>
                          <a:latin typeface="Arial MT"/>
                          <a:cs typeface="Arial MT"/>
                        </a:rPr>
                        <a:t> </a:t>
                      </a:r>
                      <a:r>
                        <a:rPr sz="450" spc="-5" dirty="0">
                          <a:solidFill>
                            <a:srgbClr val="231F20"/>
                          </a:solidFill>
                          <a:latin typeface="Arial MT"/>
                          <a:cs typeface="Arial MT"/>
                        </a:rPr>
                        <a:t>Ma</a:t>
                      </a:r>
                      <a:r>
                        <a:rPr sz="450" spc="5" dirty="0">
                          <a:solidFill>
                            <a:srgbClr val="231F20"/>
                          </a:solidFill>
                          <a:latin typeface="Arial MT"/>
                          <a:cs typeface="Arial MT"/>
                        </a:rPr>
                        <a:t>r</a:t>
                      </a:r>
                      <a:r>
                        <a:rPr sz="450" dirty="0">
                          <a:solidFill>
                            <a:srgbClr val="231F20"/>
                          </a:solidFill>
                          <a:latin typeface="Arial MT"/>
                          <a:cs typeface="Arial MT"/>
                        </a:rPr>
                        <a:t>les</a:t>
                      </a:r>
                      <a:endParaRPr sz="450">
                        <a:latin typeface="Arial MT"/>
                        <a:cs typeface="Arial MT"/>
                      </a:endParaRPr>
                    </a:p>
                  </a:txBody>
                  <a:tcPr marL="0" marR="0" marT="39370" marB="0">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48895">
                        <a:lnSpc>
                          <a:spcPct val="100000"/>
                        </a:lnSpc>
                        <a:spcBef>
                          <a:spcPts val="310"/>
                        </a:spcBef>
                      </a:pPr>
                      <a:r>
                        <a:rPr sz="450" spc="5" dirty="0">
                          <a:solidFill>
                            <a:srgbClr val="231F20"/>
                          </a:solidFill>
                          <a:latin typeface="Arial MT"/>
                          <a:cs typeface="Arial MT"/>
                        </a:rPr>
                        <a:t>Defence</a:t>
                      </a:r>
                      <a:endParaRPr sz="450">
                        <a:latin typeface="Arial MT"/>
                        <a:cs typeface="Arial MT"/>
                      </a:endParaRPr>
                    </a:p>
                  </a:txBody>
                  <a:tcPr marL="0" marR="0" marT="3937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48895">
                        <a:lnSpc>
                          <a:spcPct val="100000"/>
                        </a:lnSpc>
                        <a:spcBef>
                          <a:spcPts val="310"/>
                        </a:spcBef>
                      </a:pPr>
                      <a:r>
                        <a:rPr sz="450" spc="-5" dirty="0">
                          <a:solidFill>
                            <a:srgbClr val="231F20"/>
                          </a:solidFill>
                          <a:latin typeface="Arial MT"/>
                          <a:cs typeface="Arial MT"/>
                        </a:rPr>
                        <a:t>Bi</a:t>
                      </a:r>
                      <a:r>
                        <a:rPr sz="450" dirty="0">
                          <a:solidFill>
                            <a:srgbClr val="231F20"/>
                          </a:solidFill>
                          <a:latin typeface="Arial MT"/>
                          <a:cs typeface="Arial MT"/>
                        </a:rPr>
                        <a:t>ll</a:t>
                      </a:r>
                      <a:r>
                        <a:rPr sz="450" spc="-25" dirty="0">
                          <a:solidFill>
                            <a:srgbClr val="231F20"/>
                          </a:solidFill>
                          <a:latin typeface="Arial MT"/>
                          <a:cs typeface="Arial MT"/>
                        </a:rPr>
                        <a:t> </a:t>
                      </a:r>
                      <a:r>
                        <a:rPr sz="450" dirty="0">
                          <a:solidFill>
                            <a:srgbClr val="231F20"/>
                          </a:solidFill>
                          <a:latin typeface="Arial MT"/>
                          <a:cs typeface="Arial MT"/>
                        </a:rPr>
                        <a:t>Sh</a:t>
                      </a:r>
                      <a:r>
                        <a:rPr sz="450" spc="-5" dirty="0">
                          <a:solidFill>
                            <a:srgbClr val="231F20"/>
                          </a:solidFill>
                          <a:latin typeface="Arial MT"/>
                          <a:cs typeface="Arial MT"/>
                        </a:rPr>
                        <a:t>o</a:t>
                      </a:r>
                      <a:r>
                        <a:rPr sz="450" spc="20" dirty="0">
                          <a:solidFill>
                            <a:srgbClr val="231F20"/>
                          </a:solidFill>
                          <a:latin typeface="Arial MT"/>
                          <a:cs typeface="Arial MT"/>
                        </a:rPr>
                        <a:t>r</a:t>
                      </a:r>
                      <a:r>
                        <a:rPr sz="450" spc="-10" dirty="0">
                          <a:solidFill>
                            <a:srgbClr val="231F20"/>
                          </a:solidFill>
                          <a:latin typeface="Arial MT"/>
                          <a:cs typeface="Arial MT"/>
                        </a:rPr>
                        <a:t>t</a:t>
                      </a:r>
                      <a:r>
                        <a:rPr sz="450" spc="-5" dirty="0">
                          <a:solidFill>
                            <a:srgbClr val="231F20"/>
                          </a:solidFill>
                          <a:latin typeface="Arial MT"/>
                          <a:cs typeface="Arial MT"/>
                        </a:rPr>
                        <a:t>e</a:t>
                      </a:r>
                      <a:r>
                        <a:rPr sz="450" dirty="0">
                          <a:solidFill>
                            <a:srgbClr val="231F20"/>
                          </a:solidFill>
                          <a:latin typeface="Arial MT"/>
                          <a:cs typeface="Arial MT"/>
                        </a:rPr>
                        <a:t>n</a:t>
                      </a:r>
                      <a:endParaRPr sz="450">
                        <a:latin typeface="Arial MT"/>
                        <a:cs typeface="Arial MT"/>
                      </a:endParaRPr>
                    </a:p>
                  </a:txBody>
                  <a:tcPr marL="0" marR="0" marT="3937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48895" marR="41910">
                        <a:lnSpc>
                          <a:spcPct val="126400"/>
                        </a:lnSpc>
                        <a:spcBef>
                          <a:spcPts val="170"/>
                        </a:spcBef>
                      </a:pPr>
                      <a:r>
                        <a:rPr sz="450" spc="15" dirty="0">
                          <a:solidFill>
                            <a:srgbClr val="231F20"/>
                          </a:solidFill>
                          <a:latin typeface="Arial MT"/>
                          <a:cs typeface="Arial MT"/>
                        </a:rPr>
                        <a:t>National Disability Insurance </a:t>
                      </a:r>
                      <a:r>
                        <a:rPr sz="450" spc="20" dirty="0">
                          <a:solidFill>
                            <a:srgbClr val="231F20"/>
                          </a:solidFill>
                          <a:latin typeface="Arial MT"/>
                          <a:cs typeface="Arial MT"/>
                        </a:rPr>
                        <a:t> </a:t>
                      </a:r>
                      <a:r>
                        <a:rPr sz="450" spc="10" dirty="0">
                          <a:solidFill>
                            <a:srgbClr val="231F20"/>
                          </a:solidFill>
                          <a:latin typeface="Arial MT"/>
                          <a:cs typeface="Arial MT"/>
                        </a:rPr>
                        <a:t>Scheme</a:t>
                      </a:r>
                      <a:r>
                        <a:rPr sz="450" spc="-30" dirty="0">
                          <a:solidFill>
                            <a:srgbClr val="231F20"/>
                          </a:solidFill>
                          <a:latin typeface="Arial MT"/>
                          <a:cs typeface="Arial MT"/>
                        </a:rPr>
                        <a:t> </a:t>
                      </a:r>
                      <a:r>
                        <a:rPr sz="450" spc="45" dirty="0">
                          <a:solidFill>
                            <a:srgbClr val="231F20"/>
                          </a:solidFill>
                          <a:latin typeface="Arial MT"/>
                          <a:cs typeface="Arial MT"/>
                        </a:rPr>
                        <a:t>/</a:t>
                      </a:r>
                      <a:r>
                        <a:rPr sz="450" spc="-30" dirty="0">
                          <a:solidFill>
                            <a:srgbClr val="231F20"/>
                          </a:solidFill>
                          <a:latin typeface="Arial MT"/>
                          <a:cs typeface="Arial MT"/>
                        </a:rPr>
                        <a:t> </a:t>
                      </a:r>
                      <a:r>
                        <a:rPr sz="450" spc="15" dirty="0">
                          <a:solidFill>
                            <a:srgbClr val="231F20"/>
                          </a:solidFill>
                          <a:latin typeface="Arial MT"/>
                          <a:cs typeface="Arial MT"/>
                        </a:rPr>
                        <a:t>Government</a:t>
                      </a:r>
                      <a:r>
                        <a:rPr sz="450" spc="-30" dirty="0">
                          <a:solidFill>
                            <a:srgbClr val="231F20"/>
                          </a:solidFill>
                          <a:latin typeface="Arial MT"/>
                          <a:cs typeface="Arial MT"/>
                        </a:rPr>
                        <a:t> </a:t>
                      </a:r>
                      <a:r>
                        <a:rPr sz="450" spc="10" dirty="0">
                          <a:solidFill>
                            <a:srgbClr val="231F20"/>
                          </a:solidFill>
                          <a:latin typeface="Arial MT"/>
                          <a:cs typeface="Arial MT"/>
                        </a:rPr>
                        <a:t>Services</a:t>
                      </a:r>
                      <a:endParaRPr sz="450">
                        <a:latin typeface="Arial MT"/>
                        <a:cs typeface="Arial MT"/>
                      </a:endParaRPr>
                    </a:p>
                  </a:txBody>
                  <a:tcPr marL="0" marR="0" marT="21590" marB="0">
                    <a:lnL w="9525">
                      <a:solidFill>
                        <a:srgbClr val="FFFFFF"/>
                      </a:solidFill>
                      <a:prstDash val="solid"/>
                    </a:lnL>
                    <a:lnT w="9525">
                      <a:solidFill>
                        <a:srgbClr val="FFFFFF"/>
                      </a:solidFill>
                      <a:prstDash val="solid"/>
                    </a:lnT>
                    <a:lnB w="9525">
                      <a:solidFill>
                        <a:srgbClr val="FFFFFF"/>
                      </a:solidFill>
                      <a:prstDash val="solid"/>
                    </a:lnB>
                    <a:solidFill>
                      <a:srgbClr val="E6E7E8"/>
                    </a:solidFill>
                  </a:tcPr>
                </a:tc>
                <a:extLst>
                  <a:ext uri="{0D108BD9-81ED-4DB2-BD59-A6C34878D82A}">
                    <a16:rowId xmlns:a16="http://schemas.microsoft.com/office/drawing/2014/main" val="10002"/>
                  </a:ext>
                </a:extLst>
              </a:tr>
              <a:tr h="233038">
                <a:tc>
                  <a:txBody>
                    <a:bodyPr/>
                    <a:lstStyle/>
                    <a:p>
                      <a:pPr marL="48895">
                        <a:lnSpc>
                          <a:spcPct val="100000"/>
                        </a:lnSpc>
                        <a:spcBef>
                          <a:spcPts val="310"/>
                        </a:spcBef>
                      </a:pPr>
                      <a:r>
                        <a:rPr sz="450" spc="-5" dirty="0">
                          <a:solidFill>
                            <a:srgbClr val="231F20"/>
                          </a:solidFill>
                          <a:latin typeface="Arial MT"/>
                          <a:cs typeface="Arial MT"/>
                        </a:rPr>
                        <a:t>Penn</a:t>
                      </a:r>
                      <a:r>
                        <a:rPr sz="450" dirty="0">
                          <a:solidFill>
                            <a:srgbClr val="231F20"/>
                          </a:solidFill>
                          <a:latin typeface="Arial MT"/>
                          <a:cs typeface="Arial MT"/>
                        </a:rPr>
                        <a:t>y</a:t>
                      </a:r>
                      <a:r>
                        <a:rPr sz="450" spc="-25" dirty="0">
                          <a:solidFill>
                            <a:srgbClr val="231F20"/>
                          </a:solidFill>
                          <a:latin typeface="Arial MT"/>
                          <a:cs typeface="Arial MT"/>
                        </a:rPr>
                        <a:t> </a:t>
                      </a:r>
                      <a:r>
                        <a:rPr sz="450" spc="-10" dirty="0">
                          <a:solidFill>
                            <a:srgbClr val="231F20"/>
                          </a:solidFill>
                          <a:latin typeface="Arial MT"/>
                          <a:cs typeface="Arial MT"/>
                        </a:rPr>
                        <a:t>W</a:t>
                      </a:r>
                      <a:r>
                        <a:rPr sz="450" spc="-5" dirty="0">
                          <a:solidFill>
                            <a:srgbClr val="231F20"/>
                          </a:solidFill>
                          <a:latin typeface="Arial MT"/>
                          <a:cs typeface="Arial MT"/>
                        </a:rPr>
                        <a:t>o</a:t>
                      </a:r>
                      <a:r>
                        <a:rPr sz="450" dirty="0">
                          <a:solidFill>
                            <a:srgbClr val="231F20"/>
                          </a:solidFill>
                          <a:latin typeface="Arial MT"/>
                          <a:cs typeface="Arial MT"/>
                        </a:rPr>
                        <a:t>ng</a:t>
                      </a:r>
                      <a:endParaRPr sz="450">
                        <a:latin typeface="Arial MT"/>
                        <a:cs typeface="Arial MT"/>
                      </a:endParaRPr>
                    </a:p>
                  </a:txBody>
                  <a:tcPr marL="0" marR="0" marT="39370" marB="0">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48895">
                        <a:lnSpc>
                          <a:spcPct val="100000"/>
                        </a:lnSpc>
                        <a:spcBef>
                          <a:spcPts val="310"/>
                        </a:spcBef>
                      </a:pPr>
                      <a:r>
                        <a:rPr sz="450" spc="-5" dirty="0">
                          <a:solidFill>
                            <a:srgbClr val="231F20"/>
                          </a:solidFill>
                          <a:latin typeface="Arial MT"/>
                          <a:cs typeface="Arial MT"/>
                        </a:rPr>
                        <a:t>Fo</a:t>
                      </a:r>
                      <a:r>
                        <a:rPr sz="450" dirty="0">
                          <a:solidFill>
                            <a:srgbClr val="231F20"/>
                          </a:solidFill>
                          <a:latin typeface="Arial MT"/>
                          <a:cs typeface="Arial MT"/>
                        </a:rPr>
                        <a:t>r</a:t>
                      </a:r>
                      <a:r>
                        <a:rPr sz="450" spc="-5" dirty="0">
                          <a:solidFill>
                            <a:srgbClr val="231F20"/>
                          </a:solidFill>
                          <a:latin typeface="Arial MT"/>
                          <a:cs typeface="Arial MT"/>
                        </a:rPr>
                        <a:t>eig</a:t>
                      </a:r>
                      <a:r>
                        <a:rPr sz="450" dirty="0">
                          <a:solidFill>
                            <a:srgbClr val="231F20"/>
                          </a:solidFill>
                          <a:latin typeface="Arial MT"/>
                          <a:cs typeface="Arial MT"/>
                        </a:rPr>
                        <a:t>n</a:t>
                      </a:r>
                      <a:r>
                        <a:rPr sz="450" spc="-25" dirty="0">
                          <a:solidFill>
                            <a:srgbClr val="231F20"/>
                          </a:solidFill>
                          <a:latin typeface="Arial MT"/>
                          <a:cs typeface="Arial MT"/>
                        </a:rPr>
                        <a:t> </a:t>
                      </a:r>
                      <a:r>
                        <a:rPr sz="450" spc="5" dirty="0">
                          <a:solidFill>
                            <a:srgbClr val="231F20"/>
                          </a:solidFill>
                          <a:latin typeface="Arial MT"/>
                          <a:cs typeface="Arial MT"/>
                        </a:rPr>
                        <a:t>A</a:t>
                      </a:r>
                      <a:r>
                        <a:rPr sz="450" spc="10" dirty="0">
                          <a:solidFill>
                            <a:srgbClr val="231F20"/>
                          </a:solidFill>
                          <a:latin typeface="Arial MT"/>
                          <a:cs typeface="Arial MT"/>
                        </a:rPr>
                        <a:t>f</a:t>
                      </a:r>
                      <a:r>
                        <a:rPr sz="450" spc="5" dirty="0">
                          <a:solidFill>
                            <a:srgbClr val="231F20"/>
                          </a:solidFill>
                          <a:latin typeface="Arial MT"/>
                          <a:cs typeface="Arial MT"/>
                        </a:rPr>
                        <a:t>f</a:t>
                      </a:r>
                      <a:r>
                        <a:rPr sz="450" spc="-5" dirty="0">
                          <a:solidFill>
                            <a:srgbClr val="231F20"/>
                          </a:solidFill>
                          <a:latin typeface="Arial MT"/>
                          <a:cs typeface="Arial MT"/>
                        </a:rPr>
                        <a:t>ai</a:t>
                      </a:r>
                      <a:r>
                        <a:rPr sz="450" spc="5" dirty="0">
                          <a:solidFill>
                            <a:srgbClr val="231F20"/>
                          </a:solidFill>
                          <a:latin typeface="Arial MT"/>
                          <a:cs typeface="Arial MT"/>
                        </a:rPr>
                        <a:t>r</a:t>
                      </a:r>
                      <a:r>
                        <a:rPr sz="450" dirty="0">
                          <a:solidFill>
                            <a:srgbClr val="231F20"/>
                          </a:solidFill>
                          <a:latin typeface="Arial MT"/>
                          <a:cs typeface="Arial MT"/>
                        </a:rPr>
                        <a:t>s</a:t>
                      </a:r>
                      <a:endParaRPr sz="450">
                        <a:latin typeface="Arial MT"/>
                        <a:cs typeface="Arial MT"/>
                      </a:endParaRPr>
                    </a:p>
                  </a:txBody>
                  <a:tcPr marL="0" marR="0" marT="3937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48895">
                        <a:lnSpc>
                          <a:spcPct val="100000"/>
                        </a:lnSpc>
                        <a:spcBef>
                          <a:spcPts val="310"/>
                        </a:spcBef>
                      </a:pPr>
                      <a:r>
                        <a:rPr sz="450" spc="-5" dirty="0">
                          <a:solidFill>
                            <a:srgbClr val="231F20"/>
                          </a:solidFill>
                          <a:latin typeface="Arial MT"/>
                          <a:cs typeface="Arial MT"/>
                        </a:rPr>
                        <a:t>Ma</a:t>
                      </a:r>
                      <a:r>
                        <a:rPr sz="450" spc="5" dirty="0">
                          <a:solidFill>
                            <a:srgbClr val="231F20"/>
                          </a:solidFill>
                          <a:latin typeface="Arial MT"/>
                          <a:cs typeface="Arial MT"/>
                        </a:rPr>
                        <a:t>r</a:t>
                      </a:r>
                      <a:r>
                        <a:rPr sz="450" dirty="0">
                          <a:solidFill>
                            <a:srgbClr val="231F20"/>
                          </a:solidFill>
                          <a:latin typeface="Arial MT"/>
                          <a:cs typeface="Arial MT"/>
                        </a:rPr>
                        <a:t>k</a:t>
                      </a:r>
                      <a:r>
                        <a:rPr sz="450" spc="-25" dirty="0">
                          <a:solidFill>
                            <a:srgbClr val="231F20"/>
                          </a:solidFill>
                          <a:latin typeface="Arial MT"/>
                          <a:cs typeface="Arial MT"/>
                        </a:rPr>
                        <a:t> </a:t>
                      </a:r>
                      <a:r>
                        <a:rPr sz="450" dirty="0">
                          <a:solidFill>
                            <a:srgbClr val="231F20"/>
                          </a:solidFill>
                          <a:latin typeface="Arial MT"/>
                          <a:cs typeface="Arial MT"/>
                        </a:rPr>
                        <a:t>Dre</a:t>
                      </a:r>
                      <a:r>
                        <a:rPr sz="450" spc="15" dirty="0">
                          <a:solidFill>
                            <a:srgbClr val="231F20"/>
                          </a:solidFill>
                          <a:latin typeface="Arial MT"/>
                          <a:cs typeface="Arial MT"/>
                        </a:rPr>
                        <a:t>y</a:t>
                      </a:r>
                      <a:r>
                        <a:rPr sz="450" dirty="0">
                          <a:solidFill>
                            <a:srgbClr val="231F20"/>
                          </a:solidFill>
                          <a:latin typeface="Arial MT"/>
                          <a:cs typeface="Arial MT"/>
                        </a:rPr>
                        <a:t>fus</a:t>
                      </a:r>
                      <a:endParaRPr sz="450">
                        <a:latin typeface="Arial MT"/>
                        <a:cs typeface="Arial MT"/>
                      </a:endParaRPr>
                    </a:p>
                  </a:txBody>
                  <a:tcPr marL="0" marR="0" marT="3937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48895" marR="175895">
                        <a:lnSpc>
                          <a:spcPct val="126400"/>
                        </a:lnSpc>
                        <a:spcBef>
                          <a:spcPts val="170"/>
                        </a:spcBef>
                      </a:pPr>
                      <a:r>
                        <a:rPr sz="450" dirty="0">
                          <a:solidFill>
                            <a:srgbClr val="231F20"/>
                          </a:solidFill>
                          <a:latin typeface="Arial MT"/>
                          <a:cs typeface="Arial MT"/>
                        </a:rPr>
                        <a:t>A</a:t>
                      </a:r>
                      <a:r>
                        <a:rPr sz="450" spc="5" dirty="0">
                          <a:solidFill>
                            <a:srgbClr val="231F20"/>
                          </a:solidFill>
                          <a:latin typeface="Arial MT"/>
                          <a:cs typeface="Arial MT"/>
                        </a:rPr>
                        <a:t>t</a:t>
                      </a:r>
                      <a:r>
                        <a:rPr sz="450" spc="-5" dirty="0">
                          <a:solidFill>
                            <a:srgbClr val="231F20"/>
                          </a:solidFill>
                          <a:latin typeface="Arial MT"/>
                          <a:cs typeface="Arial MT"/>
                        </a:rPr>
                        <a:t>t</a:t>
                      </a:r>
                      <a:r>
                        <a:rPr sz="450" dirty="0">
                          <a:solidFill>
                            <a:srgbClr val="231F20"/>
                          </a:solidFill>
                          <a:latin typeface="Arial MT"/>
                          <a:cs typeface="Arial MT"/>
                        </a:rPr>
                        <a:t>o</a:t>
                      </a:r>
                      <a:r>
                        <a:rPr sz="450" spc="5" dirty="0">
                          <a:solidFill>
                            <a:srgbClr val="231F20"/>
                          </a:solidFill>
                          <a:latin typeface="Arial MT"/>
                          <a:cs typeface="Arial MT"/>
                        </a:rPr>
                        <a:t>r</a:t>
                      </a:r>
                      <a:r>
                        <a:rPr sz="450" dirty="0">
                          <a:solidFill>
                            <a:srgbClr val="231F20"/>
                          </a:solidFill>
                          <a:latin typeface="Arial MT"/>
                          <a:cs typeface="Arial MT"/>
                        </a:rPr>
                        <a:t>ney</a:t>
                      </a:r>
                      <a:r>
                        <a:rPr sz="450" spc="-25" dirty="0">
                          <a:solidFill>
                            <a:srgbClr val="231F20"/>
                          </a:solidFill>
                          <a:latin typeface="Arial MT"/>
                          <a:cs typeface="Arial MT"/>
                        </a:rPr>
                        <a:t> </a:t>
                      </a:r>
                      <a:r>
                        <a:rPr sz="450" dirty="0">
                          <a:solidFill>
                            <a:srgbClr val="231F20"/>
                          </a:solidFill>
                          <a:latin typeface="Arial MT"/>
                          <a:cs typeface="Arial MT"/>
                        </a:rPr>
                        <a:t>G</a:t>
                      </a:r>
                      <a:r>
                        <a:rPr sz="450" spc="-5" dirty="0">
                          <a:solidFill>
                            <a:srgbClr val="231F20"/>
                          </a:solidFill>
                          <a:latin typeface="Arial MT"/>
                          <a:cs typeface="Arial MT"/>
                        </a:rPr>
                        <a:t>e</a:t>
                      </a:r>
                      <a:r>
                        <a:rPr sz="450" dirty="0">
                          <a:solidFill>
                            <a:srgbClr val="231F20"/>
                          </a:solidFill>
                          <a:latin typeface="Arial MT"/>
                          <a:cs typeface="Arial MT"/>
                        </a:rPr>
                        <a:t>n</a:t>
                      </a:r>
                      <a:r>
                        <a:rPr sz="450" spc="-5" dirty="0">
                          <a:solidFill>
                            <a:srgbClr val="231F20"/>
                          </a:solidFill>
                          <a:latin typeface="Arial MT"/>
                          <a:cs typeface="Arial MT"/>
                        </a:rPr>
                        <a:t>e</a:t>
                      </a:r>
                      <a:r>
                        <a:rPr sz="450" spc="10" dirty="0">
                          <a:solidFill>
                            <a:srgbClr val="231F20"/>
                          </a:solidFill>
                          <a:latin typeface="Arial MT"/>
                          <a:cs typeface="Arial MT"/>
                        </a:rPr>
                        <a:t>r</a:t>
                      </a:r>
                      <a:r>
                        <a:rPr sz="450" spc="-5" dirty="0">
                          <a:solidFill>
                            <a:srgbClr val="231F20"/>
                          </a:solidFill>
                          <a:latin typeface="Arial MT"/>
                          <a:cs typeface="Arial MT"/>
                        </a:rPr>
                        <a:t>a</a:t>
                      </a:r>
                      <a:r>
                        <a:rPr sz="450" dirty="0">
                          <a:solidFill>
                            <a:srgbClr val="231F20"/>
                          </a:solidFill>
                          <a:latin typeface="Arial MT"/>
                          <a:cs typeface="Arial MT"/>
                        </a:rPr>
                        <a:t>l</a:t>
                      </a:r>
                      <a:r>
                        <a:rPr sz="450" spc="-25" dirty="0">
                          <a:solidFill>
                            <a:srgbClr val="231F20"/>
                          </a:solidFill>
                          <a:latin typeface="Arial MT"/>
                          <a:cs typeface="Arial MT"/>
                        </a:rPr>
                        <a:t> </a:t>
                      </a:r>
                      <a:r>
                        <a:rPr sz="450" dirty="0">
                          <a:solidFill>
                            <a:srgbClr val="231F20"/>
                          </a:solidFill>
                          <a:latin typeface="Arial MT"/>
                          <a:cs typeface="Arial MT"/>
                        </a:rPr>
                        <a:t>/</a:t>
                      </a:r>
                      <a:r>
                        <a:rPr sz="450" spc="-25" dirty="0">
                          <a:solidFill>
                            <a:srgbClr val="231F20"/>
                          </a:solidFill>
                          <a:latin typeface="Arial MT"/>
                          <a:cs typeface="Arial MT"/>
                        </a:rPr>
                        <a:t> </a:t>
                      </a:r>
                      <a:r>
                        <a:rPr sz="450" spc="5" dirty="0">
                          <a:solidFill>
                            <a:srgbClr val="231F20"/>
                          </a:solidFill>
                          <a:latin typeface="Arial MT"/>
                          <a:cs typeface="Arial MT"/>
                        </a:rPr>
                        <a:t>C</a:t>
                      </a:r>
                      <a:r>
                        <a:rPr sz="450" spc="-5" dirty="0">
                          <a:solidFill>
                            <a:srgbClr val="231F20"/>
                          </a:solidFill>
                          <a:latin typeface="Arial MT"/>
                          <a:cs typeface="Arial MT"/>
                        </a:rPr>
                        <a:t>a</a:t>
                      </a:r>
                      <a:r>
                        <a:rPr sz="450" dirty="0">
                          <a:solidFill>
                            <a:srgbClr val="231F20"/>
                          </a:solidFill>
                          <a:latin typeface="Arial MT"/>
                          <a:cs typeface="Arial MT"/>
                        </a:rPr>
                        <a:t>b</a:t>
                      </a:r>
                      <a:r>
                        <a:rPr sz="450" spc="-5" dirty="0">
                          <a:solidFill>
                            <a:srgbClr val="231F20"/>
                          </a:solidFill>
                          <a:latin typeface="Arial MT"/>
                          <a:cs typeface="Arial MT"/>
                        </a:rPr>
                        <a:t>i</a:t>
                      </a:r>
                      <a:r>
                        <a:rPr sz="450" dirty="0">
                          <a:solidFill>
                            <a:srgbClr val="231F20"/>
                          </a:solidFill>
                          <a:latin typeface="Arial MT"/>
                          <a:cs typeface="Arial MT"/>
                        </a:rPr>
                        <a:t>n</a:t>
                      </a:r>
                      <a:r>
                        <a:rPr sz="450" spc="-5" dirty="0">
                          <a:solidFill>
                            <a:srgbClr val="231F20"/>
                          </a:solidFill>
                          <a:latin typeface="Arial MT"/>
                          <a:cs typeface="Arial MT"/>
                        </a:rPr>
                        <a:t>e</a:t>
                      </a:r>
                      <a:r>
                        <a:rPr sz="450" dirty="0">
                          <a:solidFill>
                            <a:srgbClr val="231F20"/>
                          </a:solidFill>
                          <a:latin typeface="Arial MT"/>
                          <a:cs typeface="Arial MT"/>
                        </a:rPr>
                        <a:t>t  </a:t>
                      </a:r>
                      <a:r>
                        <a:rPr sz="450" spc="15" dirty="0">
                          <a:solidFill>
                            <a:srgbClr val="231F20"/>
                          </a:solidFill>
                          <a:latin typeface="Arial MT"/>
                          <a:cs typeface="Arial MT"/>
                        </a:rPr>
                        <a:t>Secretary</a:t>
                      </a:r>
                      <a:endParaRPr sz="450">
                        <a:latin typeface="Arial MT"/>
                        <a:cs typeface="Arial MT"/>
                      </a:endParaRPr>
                    </a:p>
                  </a:txBody>
                  <a:tcPr marL="0" marR="0" marT="21590" marB="0">
                    <a:lnL w="9525">
                      <a:solidFill>
                        <a:srgbClr val="FFFFFF"/>
                      </a:solidFill>
                      <a:prstDash val="solid"/>
                    </a:lnL>
                    <a:lnT w="9525">
                      <a:solidFill>
                        <a:srgbClr val="FFFFFF"/>
                      </a:solidFill>
                      <a:prstDash val="solid"/>
                    </a:lnT>
                    <a:lnB w="9525">
                      <a:solidFill>
                        <a:srgbClr val="FFFFFF"/>
                      </a:solidFill>
                      <a:prstDash val="solid"/>
                    </a:lnB>
                    <a:solidFill>
                      <a:srgbClr val="E6E7E8"/>
                    </a:solidFill>
                  </a:tcPr>
                </a:tc>
                <a:extLst>
                  <a:ext uri="{0D108BD9-81ED-4DB2-BD59-A6C34878D82A}">
                    <a16:rowId xmlns:a16="http://schemas.microsoft.com/office/drawing/2014/main" val="10003"/>
                  </a:ext>
                </a:extLst>
              </a:tr>
              <a:tr h="233038">
                <a:tc>
                  <a:txBody>
                    <a:bodyPr/>
                    <a:lstStyle/>
                    <a:p>
                      <a:pPr marL="48895">
                        <a:lnSpc>
                          <a:spcPct val="100000"/>
                        </a:lnSpc>
                        <a:spcBef>
                          <a:spcPts val="310"/>
                        </a:spcBef>
                      </a:pPr>
                      <a:r>
                        <a:rPr sz="450" spc="-5" dirty="0">
                          <a:solidFill>
                            <a:srgbClr val="231F20"/>
                          </a:solidFill>
                          <a:latin typeface="Arial MT"/>
                          <a:cs typeface="Arial MT"/>
                        </a:rPr>
                        <a:t>Ji</a:t>
                      </a:r>
                      <a:r>
                        <a:rPr sz="450" dirty="0">
                          <a:solidFill>
                            <a:srgbClr val="231F20"/>
                          </a:solidFill>
                          <a:latin typeface="Arial MT"/>
                          <a:cs typeface="Arial MT"/>
                        </a:rPr>
                        <a:t>m</a:t>
                      </a:r>
                      <a:r>
                        <a:rPr sz="450" spc="-25" dirty="0">
                          <a:solidFill>
                            <a:srgbClr val="231F20"/>
                          </a:solidFill>
                          <a:latin typeface="Arial MT"/>
                          <a:cs typeface="Arial MT"/>
                        </a:rPr>
                        <a:t> </a:t>
                      </a:r>
                      <a:r>
                        <a:rPr sz="450" spc="-5" dirty="0">
                          <a:solidFill>
                            <a:srgbClr val="231F20"/>
                          </a:solidFill>
                          <a:latin typeface="Arial MT"/>
                          <a:cs typeface="Arial MT"/>
                        </a:rPr>
                        <a:t>Cha</a:t>
                      </a:r>
                      <a:r>
                        <a:rPr sz="450" dirty="0">
                          <a:solidFill>
                            <a:srgbClr val="231F20"/>
                          </a:solidFill>
                          <a:latin typeface="Arial MT"/>
                          <a:cs typeface="Arial MT"/>
                        </a:rPr>
                        <a:t>lm</a:t>
                      </a:r>
                      <a:r>
                        <a:rPr sz="450" spc="-5" dirty="0">
                          <a:solidFill>
                            <a:srgbClr val="231F20"/>
                          </a:solidFill>
                          <a:latin typeface="Arial MT"/>
                          <a:cs typeface="Arial MT"/>
                        </a:rPr>
                        <a:t>e</a:t>
                      </a:r>
                      <a:r>
                        <a:rPr sz="450" spc="5" dirty="0">
                          <a:solidFill>
                            <a:srgbClr val="231F20"/>
                          </a:solidFill>
                          <a:latin typeface="Arial MT"/>
                          <a:cs typeface="Arial MT"/>
                        </a:rPr>
                        <a:t>r</a:t>
                      </a:r>
                      <a:r>
                        <a:rPr sz="450" dirty="0">
                          <a:solidFill>
                            <a:srgbClr val="231F20"/>
                          </a:solidFill>
                          <a:latin typeface="Arial MT"/>
                          <a:cs typeface="Arial MT"/>
                        </a:rPr>
                        <a:t>s</a:t>
                      </a:r>
                      <a:endParaRPr sz="450">
                        <a:latin typeface="Arial MT"/>
                        <a:cs typeface="Arial MT"/>
                      </a:endParaRPr>
                    </a:p>
                  </a:txBody>
                  <a:tcPr marL="0" marR="0" marT="39370" marB="0">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48895">
                        <a:lnSpc>
                          <a:spcPct val="100000"/>
                        </a:lnSpc>
                        <a:spcBef>
                          <a:spcPts val="310"/>
                        </a:spcBef>
                      </a:pPr>
                      <a:r>
                        <a:rPr sz="450" spc="15" dirty="0">
                          <a:solidFill>
                            <a:srgbClr val="231F20"/>
                          </a:solidFill>
                          <a:latin typeface="Arial MT"/>
                          <a:cs typeface="Arial MT"/>
                        </a:rPr>
                        <a:t>Treasurer</a:t>
                      </a:r>
                      <a:endParaRPr sz="450">
                        <a:latin typeface="Arial MT"/>
                        <a:cs typeface="Arial MT"/>
                      </a:endParaRPr>
                    </a:p>
                  </a:txBody>
                  <a:tcPr marL="0" marR="0" marT="3937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48895" marR="240029">
                        <a:lnSpc>
                          <a:spcPct val="126400"/>
                        </a:lnSpc>
                        <a:spcBef>
                          <a:spcPts val="170"/>
                        </a:spcBef>
                      </a:pPr>
                      <a:r>
                        <a:rPr sz="450" spc="15" dirty="0">
                          <a:solidFill>
                            <a:srgbClr val="231F20"/>
                          </a:solidFill>
                          <a:latin typeface="Arial MT"/>
                          <a:cs typeface="Arial MT"/>
                        </a:rPr>
                        <a:t>Brendan </a:t>
                      </a:r>
                      <a:r>
                        <a:rPr sz="450" spc="-110" dirty="0">
                          <a:solidFill>
                            <a:srgbClr val="231F20"/>
                          </a:solidFill>
                          <a:latin typeface="Arial MT"/>
                          <a:cs typeface="Arial MT"/>
                        </a:rPr>
                        <a:t> </a:t>
                      </a:r>
                      <a:r>
                        <a:rPr sz="450" spc="-5" dirty="0">
                          <a:solidFill>
                            <a:srgbClr val="231F20"/>
                          </a:solidFill>
                          <a:latin typeface="Arial MT"/>
                          <a:cs typeface="Arial MT"/>
                        </a:rPr>
                        <a:t>O</a:t>
                      </a:r>
                      <a:r>
                        <a:rPr sz="450" spc="-15" dirty="0">
                          <a:solidFill>
                            <a:srgbClr val="231F20"/>
                          </a:solidFill>
                          <a:latin typeface="Arial MT"/>
                          <a:cs typeface="Arial MT"/>
                        </a:rPr>
                        <a:t>’</a:t>
                      </a:r>
                      <a:r>
                        <a:rPr sz="450" dirty="0">
                          <a:solidFill>
                            <a:srgbClr val="231F20"/>
                          </a:solidFill>
                          <a:latin typeface="Arial MT"/>
                          <a:cs typeface="Arial MT"/>
                        </a:rPr>
                        <a:t>Co</a:t>
                      </a:r>
                      <a:r>
                        <a:rPr sz="450" spc="-5" dirty="0">
                          <a:solidFill>
                            <a:srgbClr val="231F20"/>
                          </a:solidFill>
                          <a:latin typeface="Arial MT"/>
                          <a:cs typeface="Arial MT"/>
                        </a:rPr>
                        <a:t>nn</a:t>
                      </a:r>
                      <a:r>
                        <a:rPr sz="450" dirty="0">
                          <a:solidFill>
                            <a:srgbClr val="231F20"/>
                          </a:solidFill>
                          <a:latin typeface="Arial MT"/>
                          <a:cs typeface="Arial MT"/>
                        </a:rPr>
                        <a:t>or</a:t>
                      </a:r>
                      <a:endParaRPr sz="450">
                        <a:latin typeface="Arial MT"/>
                        <a:cs typeface="Arial MT"/>
                      </a:endParaRPr>
                    </a:p>
                  </a:txBody>
                  <a:tcPr marL="0" marR="0" marT="2159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48895">
                        <a:lnSpc>
                          <a:spcPct val="100000"/>
                        </a:lnSpc>
                        <a:spcBef>
                          <a:spcPts val="310"/>
                        </a:spcBef>
                      </a:pPr>
                      <a:r>
                        <a:rPr sz="450" dirty="0">
                          <a:solidFill>
                            <a:srgbClr val="231F20"/>
                          </a:solidFill>
                          <a:latin typeface="Arial MT"/>
                          <a:cs typeface="Arial MT"/>
                        </a:rPr>
                        <a:t>Sk</a:t>
                      </a:r>
                      <a:r>
                        <a:rPr sz="450" spc="-5" dirty="0">
                          <a:solidFill>
                            <a:srgbClr val="231F20"/>
                          </a:solidFill>
                          <a:latin typeface="Arial MT"/>
                          <a:cs typeface="Arial MT"/>
                        </a:rPr>
                        <a:t>i</a:t>
                      </a:r>
                      <a:r>
                        <a:rPr sz="450" dirty="0">
                          <a:solidFill>
                            <a:srgbClr val="231F20"/>
                          </a:solidFill>
                          <a:latin typeface="Arial MT"/>
                          <a:cs typeface="Arial MT"/>
                        </a:rPr>
                        <a:t>l</a:t>
                      </a:r>
                      <a:r>
                        <a:rPr sz="450" spc="10" dirty="0">
                          <a:solidFill>
                            <a:srgbClr val="231F20"/>
                          </a:solidFill>
                          <a:latin typeface="Arial MT"/>
                          <a:cs typeface="Arial MT"/>
                        </a:rPr>
                        <a:t>l</a:t>
                      </a:r>
                      <a:r>
                        <a:rPr sz="450" dirty="0">
                          <a:solidFill>
                            <a:srgbClr val="231F20"/>
                          </a:solidFill>
                          <a:latin typeface="Arial MT"/>
                          <a:cs typeface="Arial MT"/>
                        </a:rPr>
                        <a:t>s</a:t>
                      </a:r>
                      <a:r>
                        <a:rPr sz="450" spc="-25" dirty="0">
                          <a:solidFill>
                            <a:srgbClr val="231F20"/>
                          </a:solidFill>
                          <a:latin typeface="Arial MT"/>
                          <a:cs typeface="Arial MT"/>
                        </a:rPr>
                        <a:t> </a:t>
                      </a:r>
                      <a:r>
                        <a:rPr sz="450" spc="-5" dirty="0">
                          <a:solidFill>
                            <a:srgbClr val="231F20"/>
                          </a:solidFill>
                          <a:latin typeface="Arial MT"/>
                          <a:cs typeface="Arial MT"/>
                        </a:rPr>
                        <a:t>a</a:t>
                      </a:r>
                      <a:r>
                        <a:rPr sz="450" dirty="0">
                          <a:solidFill>
                            <a:srgbClr val="231F20"/>
                          </a:solidFill>
                          <a:latin typeface="Arial MT"/>
                          <a:cs typeface="Arial MT"/>
                        </a:rPr>
                        <a:t>nd</a:t>
                      </a:r>
                      <a:r>
                        <a:rPr sz="450" spc="-25" dirty="0">
                          <a:solidFill>
                            <a:srgbClr val="231F20"/>
                          </a:solidFill>
                          <a:latin typeface="Arial MT"/>
                          <a:cs typeface="Arial MT"/>
                        </a:rPr>
                        <a:t> </a:t>
                      </a:r>
                      <a:r>
                        <a:rPr sz="450" spc="-35" dirty="0">
                          <a:solidFill>
                            <a:srgbClr val="231F20"/>
                          </a:solidFill>
                          <a:latin typeface="Arial MT"/>
                          <a:cs typeface="Arial MT"/>
                        </a:rPr>
                        <a:t>T</a:t>
                      </a:r>
                      <a:r>
                        <a:rPr sz="450" spc="10" dirty="0">
                          <a:solidFill>
                            <a:srgbClr val="231F20"/>
                          </a:solidFill>
                          <a:latin typeface="Arial MT"/>
                          <a:cs typeface="Arial MT"/>
                        </a:rPr>
                        <a:t>r</a:t>
                      </a:r>
                      <a:r>
                        <a:rPr sz="450" spc="-5" dirty="0">
                          <a:solidFill>
                            <a:srgbClr val="231F20"/>
                          </a:solidFill>
                          <a:latin typeface="Arial MT"/>
                          <a:cs typeface="Arial MT"/>
                        </a:rPr>
                        <a:t>aini</a:t>
                      </a:r>
                      <a:r>
                        <a:rPr sz="450" dirty="0">
                          <a:solidFill>
                            <a:srgbClr val="231F20"/>
                          </a:solidFill>
                          <a:latin typeface="Arial MT"/>
                          <a:cs typeface="Arial MT"/>
                        </a:rPr>
                        <a:t>ng</a:t>
                      </a:r>
                      <a:endParaRPr sz="450">
                        <a:latin typeface="Arial MT"/>
                        <a:cs typeface="Arial MT"/>
                      </a:endParaRPr>
                    </a:p>
                  </a:txBody>
                  <a:tcPr marL="0" marR="0" marT="39370" marB="0">
                    <a:lnL w="9525">
                      <a:solidFill>
                        <a:srgbClr val="FFFFFF"/>
                      </a:solidFill>
                      <a:prstDash val="solid"/>
                    </a:lnL>
                    <a:lnT w="9525">
                      <a:solidFill>
                        <a:srgbClr val="FFFFFF"/>
                      </a:solidFill>
                      <a:prstDash val="solid"/>
                    </a:lnT>
                    <a:lnB w="9525">
                      <a:solidFill>
                        <a:srgbClr val="FFFFFF"/>
                      </a:solidFill>
                      <a:prstDash val="solid"/>
                    </a:lnB>
                    <a:solidFill>
                      <a:srgbClr val="E6E7E8"/>
                    </a:solidFill>
                  </a:tcPr>
                </a:tc>
                <a:extLst>
                  <a:ext uri="{0D108BD9-81ED-4DB2-BD59-A6C34878D82A}">
                    <a16:rowId xmlns:a16="http://schemas.microsoft.com/office/drawing/2014/main" val="10004"/>
                  </a:ext>
                </a:extLst>
              </a:tr>
              <a:tr h="233038">
                <a:tc>
                  <a:txBody>
                    <a:bodyPr/>
                    <a:lstStyle/>
                    <a:p>
                      <a:pPr marL="48895">
                        <a:lnSpc>
                          <a:spcPct val="100000"/>
                        </a:lnSpc>
                        <a:spcBef>
                          <a:spcPts val="310"/>
                        </a:spcBef>
                      </a:pPr>
                      <a:r>
                        <a:rPr sz="450" spc="5" dirty="0">
                          <a:solidFill>
                            <a:srgbClr val="231F20"/>
                          </a:solidFill>
                          <a:latin typeface="Arial MT"/>
                          <a:cs typeface="Arial MT"/>
                        </a:rPr>
                        <a:t>K</a:t>
                      </a:r>
                      <a:r>
                        <a:rPr sz="450" spc="-5" dirty="0">
                          <a:solidFill>
                            <a:srgbClr val="231F20"/>
                          </a:solidFill>
                          <a:latin typeface="Arial MT"/>
                          <a:cs typeface="Arial MT"/>
                        </a:rPr>
                        <a:t>a</a:t>
                      </a:r>
                      <a:r>
                        <a:rPr sz="450" spc="15" dirty="0">
                          <a:solidFill>
                            <a:srgbClr val="231F20"/>
                          </a:solidFill>
                          <a:latin typeface="Arial MT"/>
                          <a:cs typeface="Arial MT"/>
                        </a:rPr>
                        <a:t>t</a:t>
                      </a:r>
                      <a:r>
                        <a:rPr sz="450" dirty="0">
                          <a:solidFill>
                            <a:srgbClr val="231F20"/>
                          </a:solidFill>
                          <a:latin typeface="Arial MT"/>
                          <a:cs typeface="Arial MT"/>
                        </a:rPr>
                        <a:t>y</a:t>
                      </a:r>
                      <a:r>
                        <a:rPr sz="450" spc="-25" dirty="0">
                          <a:solidFill>
                            <a:srgbClr val="231F20"/>
                          </a:solidFill>
                          <a:latin typeface="Arial MT"/>
                          <a:cs typeface="Arial MT"/>
                        </a:rPr>
                        <a:t> </a:t>
                      </a:r>
                      <a:r>
                        <a:rPr sz="450" dirty="0">
                          <a:solidFill>
                            <a:srgbClr val="231F20"/>
                          </a:solidFill>
                          <a:latin typeface="Arial MT"/>
                          <a:cs typeface="Arial MT"/>
                        </a:rPr>
                        <a:t>G</a:t>
                      </a:r>
                      <a:r>
                        <a:rPr sz="450" spc="-5" dirty="0">
                          <a:solidFill>
                            <a:srgbClr val="231F20"/>
                          </a:solidFill>
                          <a:latin typeface="Arial MT"/>
                          <a:cs typeface="Arial MT"/>
                        </a:rPr>
                        <a:t>a</a:t>
                      </a:r>
                      <a:r>
                        <a:rPr sz="450" dirty="0">
                          <a:solidFill>
                            <a:srgbClr val="231F20"/>
                          </a:solidFill>
                          <a:latin typeface="Arial MT"/>
                          <a:cs typeface="Arial MT"/>
                        </a:rPr>
                        <a:t>l</a:t>
                      </a:r>
                      <a:r>
                        <a:rPr sz="450" spc="5" dirty="0">
                          <a:solidFill>
                            <a:srgbClr val="231F20"/>
                          </a:solidFill>
                          <a:latin typeface="Arial MT"/>
                          <a:cs typeface="Arial MT"/>
                        </a:rPr>
                        <a:t>l</a:t>
                      </a:r>
                      <a:r>
                        <a:rPr sz="450" dirty="0">
                          <a:solidFill>
                            <a:srgbClr val="231F20"/>
                          </a:solidFill>
                          <a:latin typeface="Arial MT"/>
                          <a:cs typeface="Arial MT"/>
                        </a:rPr>
                        <a:t>a</a:t>
                      </a:r>
                      <a:r>
                        <a:rPr sz="450" spc="-5" dirty="0">
                          <a:solidFill>
                            <a:srgbClr val="231F20"/>
                          </a:solidFill>
                          <a:latin typeface="Arial MT"/>
                          <a:cs typeface="Arial MT"/>
                        </a:rPr>
                        <a:t>g</a:t>
                      </a:r>
                      <a:r>
                        <a:rPr sz="450" dirty="0">
                          <a:solidFill>
                            <a:srgbClr val="231F20"/>
                          </a:solidFill>
                          <a:latin typeface="Arial MT"/>
                          <a:cs typeface="Arial MT"/>
                        </a:rPr>
                        <a:t>h</a:t>
                      </a:r>
                      <a:r>
                        <a:rPr sz="450" spc="-5" dirty="0">
                          <a:solidFill>
                            <a:srgbClr val="231F20"/>
                          </a:solidFill>
                          <a:latin typeface="Arial MT"/>
                          <a:cs typeface="Arial MT"/>
                        </a:rPr>
                        <a:t>e</a:t>
                      </a:r>
                      <a:r>
                        <a:rPr sz="450" dirty="0">
                          <a:solidFill>
                            <a:srgbClr val="231F20"/>
                          </a:solidFill>
                          <a:latin typeface="Arial MT"/>
                          <a:cs typeface="Arial MT"/>
                        </a:rPr>
                        <a:t>r</a:t>
                      </a:r>
                      <a:endParaRPr sz="450">
                        <a:latin typeface="Arial MT"/>
                        <a:cs typeface="Arial MT"/>
                      </a:endParaRPr>
                    </a:p>
                  </a:txBody>
                  <a:tcPr marL="0" marR="0" marT="39370" marB="0">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48895" marR="142875">
                        <a:lnSpc>
                          <a:spcPct val="126400"/>
                        </a:lnSpc>
                        <a:spcBef>
                          <a:spcPts val="170"/>
                        </a:spcBef>
                      </a:pPr>
                      <a:r>
                        <a:rPr sz="450" spc="5" dirty="0">
                          <a:solidFill>
                            <a:srgbClr val="231F20"/>
                          </a:solidFill>
                          <a:latin typeface="Arial MT"/>
                          <a:cs typeface="Arial MT"/>
                        </a:rPr>
                        <a:t>F</a:t>
                      </a:r>
                      <a:r>
                        <a:rPr sz="450" spc="-5" dirty="0">
                          <a:solidFill>
                            <a:srgbClr val="231F20"/>
                          </a:solidFill>
                          <a:latin typeface="Arial MT"/>
                          <a:cs typeface="Arial MT"/>
                        </a:rPr>
                        <a:t>inanc</a:t>
                      </a:r>
                      <a:r>
                        <a:rPr sz="450" dirty="0">
                          <a:solidFill>
                            <a:srgbClr val="231F20"/>
                          </a:solidFill>
                          <a:latin typeface="Arial MT"/>
                          <a:cs typeface="Arial MT"/>
                        </a:rPr>
                        <a:t>e</a:t>
                      </a:r>
                      <a:r>
                        <a:rPr sz="450" spc="-25" dirty="0">
                          <a:solidFill>
                            <a:srgbClr val="231F20"/>
                          </a:solidFill>
                          <a:latin typeface="Arial MT"/>
                          <a:cs typeface="Arial MT"/>
                        </a:rPr>
                        <a:t> </a:t>
                      </a:r>
                      <a:r>
                        <a:rPr sz="450" dirty="0">
                          <a:solidFill>
                            <a:srgbClr val="231F20"/>
                          </a:solidFill>
                          <a:latin typeface="Arial MT"/>
                          <a:cs typeface="Arial MT"/>
                        </a:rPr>
                        <a:t>/</a:t>
                      </a:r>
                      <a:r>
                        <a:rPr sz="450" spc="-25" dirty="0">
                          <a:solidFill>
                            <a:srgbClr val="231F20"/>
                          </a:solidFill>
                          <a:latin typeface="Arial MT"/>
                          <a:cs typeface="Arial MT"/>
                        </a:rPr>
                        <a:t> </a:t>
                      </a:r>
                      <a:r>
                        <a:rPr sz="450" spc="-10" dirty="0">
                          <a:solidFill>
                            <a:srgbClr val="231F20"/>
                          </a:solidFill>
                          <a:latin typeface="Arial MT"/>
                          <a:cs typeface="Arial MT"/>
                        </a:rPr>
                        <a:t>W</a:t>
                      </a:r>
                      <a:r>
                        <a:rPr sz="450" spc="-5" dirty="0">
                          <a:solidFill>
                            <a:srgbClr val="231F20"/>
                          </a:solidFill>
                          <a:latin typeface="Arial MT"/>
                          <a:cs typeface="Arial MT"/>
                        </a:rPr>
                        <a:t>o</a:t>
                      </a:r>
                      <a:r>
                        <a:rPr sz="450" dirty="0">
                          <a:solidFill>
                            <a:srgbClr val="231F20"/>
                          </a:solidFill>
                          <a:latin typeface="Arial MT"/>
                          <a:cs typeface="Arial MT"/>
                        </a:rPr>
                        <a:t>m</a:t>
                      </a:r>
                      <a:r>
                        <a:rPr sz="450" spc="-5" dirty="0">
                          <a:solidFill>
                            <a:srgbClr val="231F20"/>
                          </a:solidFill>
                          <a:latin typeface="Arial MT"/>
                          <a:cs typeface="Arial MT"/>
                        </a:rPr>
                        <a:t>e</a:t>
                      </a:r>
                      <a:r>
                        <a:rPr sz="450" dirty="0">
                          <a:solidFill>
                            <a:srgbClr val="231F20"/>
                          </a:solidFill>
                          <a:latin typeface="Arial MT"/>
                          <a:cs typeface="Arial MT"/>
                        </a:rPr>
                        <a:t>n</a:t>
                      </a:r>
                      <a:r>
                        <a:rPr sz="450" spc="-25" dirty="0">
                          <a:solidFill>
                            <a:srgbClr val="231F20"/>
                          </a:solidFill>
                          <a:latin typeface="Arial MT"/>
                          <a:cs typeface="Arial MT"/>
                        </a:rPr>
                        <a:t> </a:t>
                      </a:r>
                      <a:r>
                        <a:rPr sz="450" dirty="0">
                          <a:solidFill>
                            <a:srgbClr val="231F20"/>
                          </a:solidFill>
                          <a:latin typeface="Arial MT"/>
                          <a:cs typeface="Arial MT"/>
                        </a:rPr>
                        <a:t>/</a:t>
                      </a:r>
                      <a:r>
                        <a:rPr sz="450" spc="-25" dirty="0">
                          <a:solidFill>
                            <a:srgbClr val="231F20"/>
                          </a:solidFill>
                          <a:latin typeface="Arial MT"/>
                          <a:cs typeface="Arial MT"/>
                        </a:rPr>
                        <a:t> </a:t>
                      </a:r>
                      <a:r>
                        <a:rPr sz="450" dirty="0">
                          <a:solidFill>
                            <a:srgbClr val="231F20"/>
                          </a:solidFill>
                          <a:latin typeface="Arial MT"/>
                          <a:cs typeface="Arial MT"/>
                        </a:rPr>
                        <a:t>P</a:t>
                      </a:r>
                      <a:r>
                        <a:rPr sz="450" spc="-5" dirty="0">
                          <a:solidFill>
                            <a:srgbClr val="231F20"/>
                          </a:solidFill>
                          <a:latin typeface="Arial MT"/>
                          <a:cs typeface="Arial MT"/>
                        </a:rPr>
                        <a:t>u</a:t>
                      </a:r>
                      <a:r>
                        <a:rPr sz="450" dirty="0">
                          <a:solidFill>
                            <a:srgbClr val="231F20"/>
                          </a:solidFill>
                          <a:latin typeface="Arial MT"/>
                          <a:cs typeface="Arial MT"/>
                        </a:rPr>
                        <a:t>bl</a:t>
                      </a:r>
                      <a:r>
                        <a:rPr sz="450" spc="-5" dirty="0">
                          <a:solidFill>
                            <a:srgbClr val="231F20"/>
                          </a:solidFill>
                          <a:latin typeface="Arial MT"/>
                          <a:cs typeface="Arial MT"/>
                        </a:rPr>
                        <a:t>i</a:t>
                      </a:r>
                      <a:r>
                        <a:rPr sz="450" dirty="0">
                          <a:solidFill>
                            <a:srgbClr val="231F20"/>
                          </a:solidFill>
                          <a:latin typeface="Arial MT"/>
                          <a:cs typeface="Arial MT"/>
                        </a:rPr>
                        <a:t>c  </a:t>
                      </a:r>
                      <a:r>
                        <a:rPr sz="450" spc="10" dirty="0">
                          <a:solidFill>
                            <a:srgbClr val="231F20"/>
                          </a:solidFill>
                          <a:latin typeface="Arial MT"/>
                          <a:cs typeface="Arial MT"/>
                        </a:rPr>
                        <a:t>Service</a:t>
                      </a:r>
                      <a:endParaRPr sz="450">
                        <a:latin typeface="Arial MT"/>
                        <a:cs typeface="Arial MT"/>
                      </a:endParaRPr>
                    </a:p>
                  </a:txBody>
                  <a:tcPr marL="0" marR="0" marT="2159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48895">
                        <a:lnSpc>
                          <a:spcPct val="100000"/>
                        </a:lnSpc>
                        <a:spcBef>
                          <a:spcPts val="310"/>
                        </a:spcBef>
                      </a:pPr>
                      <a:r>
                        <a:rPr sz="450" dirty="0">
                          <a:solidFill>
                            <a:srgbClr val="231F20"/>
                          </a:solidFill>
                          <a:latin typeface="Arial MT"/>
                          <a:cs typeface="Arial MT"/>
                        </a:rPr>
                        <a:t>Jason</a:t>
                      </a:r>
                      <a:r>
                        <a:rPr sz="450" spc="-25" dirty="0">
                          <a:solidFill>
                            <a:srgbClr val="231F20"/>
                          </a:solidFill>
                          <a:latin typeface="Arial MT"/>
                          <a:cs typeface="Arial MT"/>
                        </a:rPr>
                        <a:t> </a:t>
                      </a:r>
                      <a:r>
                        <a:rPr sz="450" spc="-5" dirty="0">
                          <a:solidFill>
                            <a:srgbClr val="231F20"/>
                          </a:solidFill>
                          <a:latin typeface="Arial MT"/>
                          <a:cs typeface="Arial MT"/>
                        </a:rPr>
                        <a:t>C</a:t>
                      </a:r>
                      <a:r>
                        <a:rPr sz="450" spc="5" dirty="0">
                          <a:solidFill>
                            <a:srgbClr val="231F20"/>
                          </a:solidFill>
                          <a:latin typeface="Arial MT"/>
                          <a:cs typeface="Arial MT"/>
                        </a:rPr>
                        <a:t>l</a:t>
                      </a:r>
                      <a:r>
                        <a:rPr sz="450" spc="-5" dirty="0">
                          <a:solidFill>
                            <a:srgbClr val="231F20"/>
                          </a:solidFill>
                          <a:latin typeface="Arial MT"/>
                          <a:cs typeface="Arial MT"/>
                        </a:rPr>
                        <a:t>a</a:t>
                      </a:r>
                      <a:r>
                        <a:rPr sz="450" dirty="0">
                          <a:solidFill>
                            <a:srgbClr val="231F20"/>
                          </a:solidFill>
                          <a:latin typeface="Arial MT"/>
                          <a:cs typeface="Arial MT"/>
                        </a:rPr>
                        <a:t>re</a:t>
                      </a:r>
                      <a:endParaRPr sz="450">
                        <a:latin typeface="Arial MT"/>
                        <a:cs typeface="Arial MT"/>
                      </a:endParaRPr>
                    </a:p>
                  </a:txBody>
                  <a:tcPr marL="0" marR="0" marT="3937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48895">
                        <a:lnSpc>
                          <a:spcPct val="100000"/>
                        </a:lnSpc>
                        <a:spcBef>
                          <a:spcPts val="310"/>
                        </a:spcBef>
                      </a:pPr>
                      <a:r>
                        <a:rPr sz="450" spc="10" dirty="0">
                          <a:solidFill>
                            <a:srgbClr val="231F20"/>
                          </a:solidFill>
                          <a:latin typeface="Arial MT"/>
                          <a:cs typeface="Arial MT"/>
                        </a:rPr>
                        <a:t>Education</a:t>
                      </a:r>
                      <a:endParaRPr sz="450">
                        <a:latin typeface="Arial MT"/>
                        <a:cs typeface="Arial MT"/>
                      </a:endParaRPr>
                    </a:p>
                  </a:txBody>
                  <a:tcPr marL="0" marR="0" marT="39370" marB="0">
                    <a:lnL w="9525">
                      <a:solidFill>
                        <a:srgbClr val="FFFFFF"/>
                      </a:solidFill>
                      <a:prstDash val="solid"/>
                    </a:lnL>
                    <a:lnT w="9525">
                      <a:solidFill>
                        <a:srgbClr val="FFFFFF"/>
                      </a:solidFill>
                      <a:prstDash val="solid"/>
                    </a:lnT>
                    <a:lnB w="9525">
                      <a:solidFill>
                        <a:srgbClr val="FFFFFF"/>
                      </a:solidFill>
                      <a:prstDash val="solid"/>
                    </a:lnB>
                    <a:solidFill>
                      <a:srgbClr val="E6E7E8"/>
                    </a:solidFill>
                  </a:tcPr>
                </a:tc>
                <a:extLst>
                  <a:ext uri="{0D108BD9-81ED-4DB2-BD59-A6C34878D82A}">
                    <a16:rowId xmlns:a16="http://schemas.microsoft.com/office/drawing/2014/main" val="10005"/>
                  </a:ext>
                </a:extLst>
              </a:tr>
              <a:tr h="233038">
                <a:tc>
                  <a:txBody>
                    <a:bodyPr/>
                    <a:lstStyle/>
                    <a:p>
                      <a:pPr marL="48895">
                        <a:lnSpc>
                          <a:spcPct val="100000"/>
                        </a:lnSpc>
                        <a:spcBef>
                          <a:spcPts val="310"/>
                        </a:spcBef>
                      </a:pPr>
                      <a:r>
                        <a:rPr sz="450" dirty="0">
                          <a:solidFill>
                            <a:srgbClr val="231F20"/>
                          </a:solidFill>
                          <a:latin typeface="Arial MT"/>
                          <a:cs typeface="Arial MT"/>
                        </a:rPr>
                        <a:t>D</a:t>
                      </a:r>
                      <a:r>
                        <a:rPr sz="450" spc="-5" dirty="0">
                          <a:solidFill>
                            <a:srgbClr val="231F20"/>
                          </a:solidFill>
                          <a:latin typeface="Arial MT"/>
                          <a:cs typeface="Arial MT"/>
                        </a:rPr>
                        <a:t>o</a:t>
                      </a:r>
                      <a:r>
                        <a:rPr sz="450" dirty="0">
                          <a:solidFill>
                            <a:srgbClr val="231F20"/>
                          </a:solidFill>
                          <a:latin typeface="Arial MT"/>
                          <a:cs typeface="Arial MT"/>
                        </a:rPr>
                        <a:t>n</a:t>
                      </a:r>
                      <a:r>
                        <a:rPr sz="450" spc="-25" dirty="0">
                          <a:solidFill>
                            <a:srgbClr val="231F20"/>
                          </a:solidFill>
                          <a:latin typeface="Arial MT"/>
                          <a:cs typeface="Arial MT"/>
                        </a:rPr>
                        <a:t> </a:t>
                      </a:r>
                      <a:r>
                        <a:rPr sz="450" spc="-10" dirty="0">
                          <a:solidFill>
                            <a:srgbClr val="231F20"/>
                          </a:solidFill>
                          <a:latin typeface="Arial MT"/>
                          <a:cs typeface="Arial MT"/>
                        </a:rPr>
                        <a:t>F</a:t>
                      </a:r>
                      <a:r>
                        <a:rPr sz="450" spc="-5" dirty="0">
                          <a:solidFill>
                            <a:srgbClr val="231F20"/>
                          </a:solidFill>
                          <a:latin typeface="Arial MT"/>
                          <a:cs typeface="Arial MT"/>
                        </a:rPr>
                        <a:t>a</a:t>
                      </a:r>
                      <a:r>
                        <a:rPr sz="450" spc="5" dirty="0">
                          <a:solidFill>
                            <a:srgbClr val="231F20"/>
                          </a:solidFill>
                          <a:latin typeface="Arial MT"/>
                          <a:cs typeface="Arial MT"/>
                        </a:rPr>
                        <a:t>r</a:t>
                      </a:r>
                      <a:r>
                        <a:rPr sz="450" dirty="0">
                          <a:solidFill>
                            <a:srgbClr val="231F20"/>
                          </a:solidFill>
                          <a:latin typeface="Arial MT"/>
                          <a:cs typeface="Arial MT"/>
                        </a:rPr>
                        <a:t>r</a:t>
                      </a:r>
                      <a:r>
                        <a:rPr sz="450" spc="-5" dirty="0">
                          <a:solidFill>
                            <a:srgbClr val="231F20"/>
                          </a:solidFill>
                          <a:latin typeface="Arial MT"/>
                          <a:cs typeface="Arial MT"/>
                        </a:rPr>
                        <a:t>e</a:t>
                      </a:r>
                      <a:r>
                        <a:rPr sz="450" dirty="0">
                          <a:solidFill>
                            <a:srgbClr val="231F20"/>
                          </a:solidFill>
                          <a:latin typeface="Arial MT"/>
                          <a:cs typeface="Arial MT"/>
                        </a:rPr>
                        <a:t>ll</a:t>
                      </a:r>
                      <a:endParaRPr sz="450">
                        <a:latin typeface="Arial MT"/>
                        <a:cs typeface="Arial MT"/>
                      </a:endParaRPr>
                    </a:p>
                  </a:txBody>
                  <a:tcPr marL="0" marR="0" marT="39370" marB="0">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48895" marR="78740">
                        <a:lnSpc>
                          <a:spcPct val="126400"/>
                        </a:lnSpc>
                        <a:spcBef>
                          <a:spcPts val="170"/>
                        </a:spcBef>
                      </a:pPr>
                      <a:r>
                        <a:rPr sz="450" spc="-35" dirty="0">
                          <a:solidFill>
                            <a:srgbClr val="231F20"/>
                          </a:solidFill>
                          <a:latin typeface="Arial MT"/>
                          <a:cs typeface="Arial MT"/>
                        </a:rPr>
                        <a:t>T</a:t>
                      </a:r>
                      <a:r>
                        <a:rPr sz="450" spc="10" dirty="0">
                          <a:solidFill>
                            <a:srgbClr val="231F20"/>
                          </a:solidFill>
                          <a:latin typeface="Arial MT"/>
                          <a:cs typeface="Arial MT"/>
                        </a:rPr>
                        <a:t>r</a:t>
                      </a:r>
                      <a:r>
                        <a:rPr sz="450" dirty="0">
                          <a:solidFill>
                            <a:srgbClr val="231F20"/>
                          </a:solidFill>
                          <a:latin typeface="Arial MT"/>
                          <a:cs typeface="Arial MT"/>
                        </a:rPr>
                        <a:t>a</a:t>
                      </a:r>
                      <a:r>
                        <a:rPr sz="450" spc="-5" dirty="0">
                          <a:solidFill>
                            <a:srgbClr val="231F20"/>
                          </a:solidFill>
                          <a:latin typeface="Arial MT"/>
                          <a:cs typeface="Arial MT"/>
                        </a:rPr>
                        <a:t>d</a:t>
                      </a:r>
                      <a:r>
                        <a:rPr sz="450" dirty="0">
                          <a:solidFill>
                            <a:srgbClr val="231F20"/>
                          </a:solidFill>
                          <a:latin typeface="Arial MT"/>
                          <a:cs typeface="Arial MT"/>
                        </a:rPr>
                        <a:t>e</a:t>
                      </a:r>
                      <a:r>
                        <a:rPr sz="450" spc="-25" dirty="0">
                          <a:solidFill>
                            <a:srgbClr val="231F20"/>
                          </a:solidFill>
                          <a:latin typeface="Arial MT"/>
                          <a:cs typeface="Arial MT"/>
                        </a:rPr>
                        <a:t> </a:t>
                      </a:r>
                      <a:r>
                        <a:rPr sz="450" spc="-5" dirty="0">
                          <a:solidFill>
                            <a:srgbClr val="231F20"/>
                          </a:solidFill>
                          <a:latin typeface="Arial MT"/>
                          <a:cs typeface="Arial MT"/>
                        </a:rPr>
                        <a:t>a</a:t>
                      </a:r>
                      <a:r>
                        <a:rPr sz="450" dirty="0">
                          <a:solidFill>
                            <a:srgbClr val="231F20"/>
                          </a:solidFill>
                          <a:latin typeface="Arial MT"/>
                          <a:cs typeface="Arial MT"/>
                        </a:rPr>
                        <a:t>nd</a:t>
                      </a:r>
                      <a:r>
                        <a:rPr sz="450" spc="-25" dirty="0">
                          <a:solidFill>
                            <a:srgbClr val="231F20"/>
                          </a:solidFill>
                          <a:latin typeface="Arial MT"/>
                          <a:cs typeface="Arial MT"/>
                        </a:rPr>
                        <a:t> </a:t>
                      </a:r>
                      <a:r>
                        <a:rPr sz="450" spc="-35" dirty="0">
                          <a:solidFill>
                            <a:srgbClr val="231F20"/>
                          </a:solidFill>
                          <a:latin typeface="Arial MT"/>
                          <a:cs typeface="Arial MT"/>
                        </a:rPr>
                        <a:t>T</a:t>
                      </a:r>
                      <a:r>
                        <a:rPr sz="450" spc="-5" dirty="0">
                          <a:solidFill>
                            <a:srgbClr val="231F20"/>
                          </a:solidFill>
                          <a:latin typeface="Arial MT"/>
                          <a:cs typeface="Arial MT"/>
                        </a:rPr>
                        <a:t>ou</a:t>
                      </a:r>
                      <a:r>
                        <a:rPr sz="450" spc="5" dirty="0">
                          <a:solidFill>
                            <a:srgbClr val="231F20"/>
                          </a:solidFill>
                          <a:latin typeface="Arial MT"/>
                          <a:cs typeface="Arial MT"/>
                        </a:rPr>
                        <a:t>r</a:t>
                      </a:r>
                      <a:r>
                        <a:rPr sz="450" spc="-5" dirty="0">
                          <a:solidFill>
                            <a:srgbClr val="231F20"/>
                          </a:solidFill>
                          <a:latin typeface="Arial MT"/>
                          <a:cs typeface="Arial MT"/>
                        </a:rPr>
                        <a:t>is</a:t>
                      </a:r>
                      <a:r>
                        <a:rPr sz="450" dirty="0">
                          <a:solidFill>
                            <a:srgbClr val="231F20"/>
                          </a:solidFill>
                          <a:latin typeface="Arial MT"/>
                          <a:cs typeface="Arial MT"/>
                        </a:rPr>
                        <a:t>m</a:t>
                      </a:r>
                      <a:r>
                        <a:rPr sz="450" spc="-25" dirty="0">
                          <a:solidFill>
                            <a:srgbClr val="231F20"/>
                          </a:solidFill>
                          <a:latin typeface="Arial MT"/>
                          <a:cs typeface="Arial MT"/>
                        </a:rPr>
                        <a:t> </a:t>
                      </a:r>
                      <a:r>
                        <a:rPr sz="450" dirty="0">
                          <a:solidFill>
                            <a:srgbClr val="231F20"/>
                          </a:solidFill>
                          <a:latin typeface="Arial MT"/>
                          <a:cs typeface="Arial MT"/>
                        </a:rPr>
                        <a:t>/</a:t>
                      </a:r>
                      <a:r>
                        <a:rPr sz="450" spc="-25" dirty="0">
                          <a:solidFill>
                            <a:srgbClr val="231F20"/>
                          </a:solidFill>
                          <a:latin typeface="Arial MT"/>
                          <a:cs typeface="Arial MT"/>
                        </a:rPr>
                        <a:t> </a:t>
                      </a:r>
                      <a:r>
                        <a:rPr sz="450" dirty="0">
                          <a:solidFill>
                            <a:srgbClr val="231F20"/>
                          </a:solidFill>
                          <a:latin typeface="Arial MT"/>
                          <a:cs typeface="Arial MT"/>
                        </a:rPr>
                        <a:t>Spe</a:t>
                      </a:r>
                      <a:r>
                        <a:rPr sz="450" spc="-5" dirty="0">
                          <a:solidFill>
                            <a:srgbClr val="231F20"/>
                          </a:solidFill>
                          <a:latin typeface="Arial MT"/>
                          <a:cs typeface="Arial MT"/>
                        </a:rPr>
                        <a:t>cia</a:t>
                      </a:r>
                      <a:r>
                        <a:rPr sz="450" dirty="0">
                          <a:solidFill>
                            <a:srgbClr val="231F20"/>
                          </a:solidFill>
                          <a:latin typeface="Arial MT"/>
                          <a:cs typeface="Arial MT"/>
                        </a:rPr>
                        <a:t>l  </a:t>
                      </a:r>
                      <a:r>
                        <a:rPr sz="450" spc="20" dirty="0">
                          <a:solidFill>
                            <a:srgbClr val="231F20"/>
                          </a:solidFill>
                          <a:latin typeface="Arial MT"/>
                          <a:cs typeface="Arial MT"/>
                        </a:rPr>
                        <a:t>Minister</a:t>
                      </a:r>
                      <a:r>
                        <a:rPr sz="450" spc="-30" dirty="0">
                          <a:solidFill>
                            <a:srgbClr val="231F20"/>
                          </a:solidFill>
                          <a:latin typeface="Arial MT"/>
                          <a:cs typeface="Arial MT"/>
                        </a:rPr>
                        <a:t> </a:t>
                      </a:r>
                      <a:r>
                        <a:rPr sz="450" spc="15" dirty="0">
                          <a:solidFill>
                            <a:srgbClr val="231F20"/>
                          </a:solidFill>
                          <a:latin typeface="Arial MT"/>
                          <a:cs typeface="Arial MT"/>
                        </a:rPr>
                        <a:t>of</a:t>
                      </a:r>
                      <a:r>
                        <a:rPr sz="450" spc="-30" dirty="0">
                          <a:solidFill>
                            <a:srgbClr val="231F20"/>
                          </a:solidFill>
                          <a:latin typeface="Arial MT"/>
                          <a:cs typeface="Arial MT"/>
                        </a:rPr>
                        <a:t> </a:t>
                      </a:r>
                      <a:r>
                        <a:rPr sz="450" spc="10" dirty="0">
                          <a:solidFill>
                            <a:srgbClr val="231F20"/>
                          </a:solidFill>
                          <a:latin typeface="Arial MT"/>
                          <a:cs typeface="Arial MT"/>
                        </a:rPr>
                        <a:t>State</a:t>
                      </a:r>
                      <a:endParaRPr sz="450">
                        <a:latin typeface="Arial MT"/>
                        <a:cs typeface="Arial MT"/>
                      </a:endParaRPr>
                    </a:p>
                  </a:txBody>
                  <a:tcPr marL="0" marR="0" marT="2159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48895">
                        <a:lnSpc>
                          <a:spcPct val="100000"/>
                        </a:lnSpc>
                        <a:spcBef>
                          <a:spcPts val="310"/>
                        </a:spcBef>
                      </a:pPr>
                      <a:r>
                        <a:rPr sz="450" spc="-5" dirty="0">
                          <a:solidFill>
                            <a:srgbClr val="231F20"/>
                          </a:solidFill>
                          <a:latin typeface="Arial MT"/>
                          <a:cs typeface="Arial MT"/>
                        </a:rPr>
                        <a:t>Ju</a:t>
                      </a:r>
                      <a:r>
                        <a:rPr sz="450" dirty="0">
                          <a:solidFill>
                            <a:srgbClr val="231F20"/>
                          </a:solidFill>
                          <a:latin typeface="Arial MT"/>
                          <a:cs typeface="Arial MT"/>
                        </a:rPr>
                        <a:t>l</a:t>
                      </a:r>
                      <a:r>
                        <a:rPr sz="450" spc="-5" dirty="0">
                          <a:solidFill>
                            <a:srgbClr val="231F20"/>
                          </a:solidFill>
                          <a:latin typeface="Arial MT"/>
                          <a:cs typeface="Arial MT"/>
                        </a:rPr>
                        <a:t>i</a:t>
                      </a:r>
                      <a:r>
                        <a:rPr sz="450" dirty="0">
                          <a:solidFill>
                            <a:srgbClr val="231F20"/>
                          </a:solidFill>
                          <a:latin typeface="Arial MT"/>
                          <a:cs typeface="Arial MT"/>
                        </a:rPr>
                        <a:t>e</a:t>
                      </a:r>
                      <a:r>
                        <a:rPr sz="450" spc="-25" dirty="0">
                          <a:solidFill>
                            <a:srgbClr val="231F20"/>
                          </a:solidFill>
                          <a:latin typeface="Arial MT"/>
                          <a:cs typeface="Arial MT"/>
                        </a:rPr>
                        <a:t> </a:t>
                      </a:r>
                      <a:r>
                        <a:rPr sz="450" dirty="0">
                          <a:solidFill>
                            <a:srgbClr val="231F20"/>
                          </a:solidFill>
                          <a:latin typeface="Arial MT"/>
                          <a:cs typeface="Arial MT"/>
                        </a:rPr>
                        <a:t>C</a:t>
                      </a:r>
                      <a:r>
                        <a:rPr sz="450" spc="-5" dirty="0">
                          <a:solidFill>
                            <a:srgbClr val="231F20"/>
                          </a:solidFill>
                          <a:latin typeface="Arial MT"/>
                          <a:cs typeface="Arial MT"/>
                        </a:rPr>
                        <a:t>o</a:t>
                      </a:r>
                      <a:r>
                        <a:rPr sz="450" dirty="0">
                          <a:solidFill>
                            <a:srgbClr val="231F20"/>
                          </a:solidFill>
                          <a:latin typeface="Arial MT"/>
                          <a:cs typeface="Arial MT"/>
                        </a:rPr>
                        <a:t>ll</a:t>
                      </a:r>
                      <a:r>
                        <a:rPr sz="450" spc="-5" dirty="0">
                          <a:solidFill>
                            <a:srgbClr val="231F20"/>
                          </a:solidFill>
                          <a:latin typeface="Arial MT"/>
                          <a:cs typeface="Arial MT"/>
                        </a:rPr>
                        <a:t>i</a:t>
                      </a:r>
                      <a:r>
                        <a:rPr sz="450" dirty="0">
                          <a:solidFill>
                            <a:srgbClr val="231F20"/>
                          </a:solidFill>
                          <a:latin typeface="Arial MT"/>
                          <a:cs typeface="Arial MT"/>
                        </a:rPr>
                        <a:t>ns</a:t>
                      </a:r>
                      <a:endParaRPr sz="450">
                        <a:latin typeface="Arial MT"/>
                        <a:cs typeface="Arial MT"/>
                      </a:endParaRPr>
                    </a:p>
                  </a:txBody>
                  <a:tcPr marL="0" marR="0" marT="3937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48895" marR="185420">
                        <a:lnSpc>
                          <a:spcPct val="126400"/>
                        </a:lnSpc>
                        <a:spcBef>
                          <a:spcPts val="170"/>
                        </a:spcBef>
                      </a:pPr>
                      <a:r>
                        <a:rPr sz="450" dirty="0">
                          <a:solidFill>
                            <a:srgbClr val="231F20"/>
                          </a:solidFill>
                          <a:latin typeface="Arial MT"/>
                          <a:cs typeface="Arial MT"/>
                        </a:rPr>
                        <a:t>H</a:t>
                      </a:r>
                      <a:r>
                        <a:rPr sz="450" spc="-5" dirty="0">
                          <a:solidFill>
                            <a:srgbClr val="231F20"/>
                          </a:solidFill>
                          <a:latin typeface="Arial MT"/>
                          <a:cs typeface="Arial MT"/>
                        </a:rPr>
                        <a:t>o</a:t>
                      </a:r>
                      <a:r>
                        <a:rPr sz="450" dirty="0">
                          <a:solidFill>
                            <a:srgbClr val="231F20"/>
                          </a:solidFill>
                          <a:latin typeface="Arial MT"/>
                          <a:cs typeface="Arial MT"/>
                        </a:rPr>
                        <a:t>u</a:t>
                      </a:r>
                      <a:r>
                        <a:rPr sz="450" spc="-5" dirty="0">
                          <a:solidFill>
                            <a:srgbClr val="231F20"/>
                          </a:solidFill>
                          <a:latin typeface="Arial MT"/>
                          <a:cs typeface="Arial MT"/>
                        </a:rPr>
                        <a:t>si</a:t>
                      </a:r>
                      <a:r>
                        <a:rPr sz="450" dirty="0">
                          <a:solidFill>
                            <a:srgbClr val="231F20"/>
                          </a:solidFill>
                          <a:latin typeface="Arial MT"/>
                          <a:cs typeface="Arial MT"/>
                        </a:rPr>
                        <a:t>ng</a:t>
                      </a:r>
                      <a:r>
                        <a:rPr sz="450" spc="-25" dirty="0">
                          <a:solidFill>
                            <a:srgbClr val="231F20"/>
                          </a:solidFill>
                          <a:latin typeface="Arial MT"/>
                          <a:cs typeface="Arial MT"/>
                        </a:rPr>
                        <a:t> </a:t>
                      </a:r>
                      <a:r>
                        <a:rPr sz="450" dirty="0">
                          <a:solidFill>
                            <a:srgbClr val="231F20"/>
                          </a:solidFill>
                          <a:latin typeface="Arial MT"/>
                          <a:cs typeface="Arial MT"/>
                        </a:rPr>
                        <a:t>/</a:t>
                      </a:r>
                      <a:r>
                        <a:rPr sz="450" spc="-25" dirty="0">
                          <a:solidFill>
                            <a:srgbClr val="231F20"/>
                          </a:solidFill>
                          <a:latin typeface="Arial MT"/>
                          <a:cs typeface="Arial MT"/>
                        </a:rPr>
                        <a:t> </a:t>
                      </a:r>
                      <a:r>
                        <a:rPr sz="450" dirty="0">
                          <a:solidFill>
                            <a:srgbClr val="231F20"/>
                          </a:solidFill>
                          <a:latin typeface="Arial MT"/>
                          <a:cs typeface="Arial MT"/>
                        </a:rPr>
                        <a:t>Hom</a:t>
                      </a:r>
                      <a:r>
                        <a:rPr sz="450" spc="-5" dirty="0">
                          <a:solidFill>
                            <a:srgbClr val="231F20"/>
                          </a:solidFill>
                          <a:latin typeface="Arial MT"/>
                          <a:cs typeface="Arial MT"/>
                        </a:rPr>
                        <a:t>e</a:t>
                      </a:r>
                      <a:r>
                        <a:rPr sz="450" dirty="0">
                          <a:solidFill>
                            <a:srgbClr val="231F20"/>
                          </a:solidFill>
                          <a:latin typeface="Arial MT"/>
                          <a:cs typeface="Arial MT"/>
                        </a:rPr>
                        <a:t>le</a:t>
                      </a:r>
                      <a:r>
                        <a:rPr sz="450" spc="5" dirty="0">
                          <a:solidFill>
                            <a:srgbClr val="231F20"/>
                          </a:solidFill>
                          <a:latin typeface="Arial MT"/>
                          <a:cs typeface="Arial MT"/>
                        </a:rPr>
                        <a:t>s</a:t>
                      </a:r>
                      <a:r>
                        <a:rPr sz="450" spc="-5" dirty="0">
                          <a:solidFill>
                            <a:srgbClr val="231F20"/>
                          </a:solidFill>
                          <a:latin typeface="Arial MT"/>
                          <a:cs typeface="Arial MT"/>
                        </a:rPr>
                        <a:t>s</a:t>
                      </a:r>
                      <a:r>
                        <a:rPr sz="450" dirty="0">
                          <a:solidFill>
                            <a:srgbClr val="231F20"/>
                          </a:solidFill>
                          <a:latin typeface="Arial MT"/>
                          <a:cs typeface="Arial MT"/>
                        </a:rPr>
                        <a:t>ne</a:t>
                      </a:r>
                      <a:r>
                        <a:rPr sz="450" spc="5" dirty="0">
                          <a:solidFill>
                            <a:srgbClr val="231F20"/>
                          </a:solidFill>
                          <a:latin typeface="Arial MT"/>
                          <a:cs typeface="Arial MT"/>
                        </a:rPr>
                        <a:t>s</a:t>
                      </a:r>
                      <a:r>
                        <a:rPr sz="450" dirty="0">
                          <a:solidFill>
                            <a:srgbClr val="231F20"/>
                          </a:solidFill>
                          <a:latin typeface="Arial MT"/>
                          <a:cs typeface="Arial MT"/>
                        </a:rPr>
                        <a:t>s</a:t>
                      </a:r>
                      <a:r>
                        <a:rPr sz="450" spc="-25" dirty="0">
                          <a:solidFill>
                            <a:srgbClr val="231F20"/>
                          </a:solidFill>
                          <a:latin typeface="Arial MT"/>
                          <a:cs typeface="Arial MT"/>
                        </a:rPr>
                        <a:t> </a:t>
                      </a:r>
                      <a:r>
                        <a:rPr sz="450" dirty="0">
                          <a:solidFill>
                            <a:srgbClr val="231F20"/>
                          </a:solidFill>
                          <a:latin typeface="Arial MT"/>
                          <a:cs typeface="Arial MT"/>
                        </a:rPr>
                        <a:t>/  </a:t>
                      </a:r>
                      <a:r>
                        <a:rPr sz="450" spc="25" dirty="0">
                          <a:solidFill>
                            <a:srgbClr val="231F20"/>
                          </a:solidFill>
                          <a:latin typeface="Arial MT"/>
                          <a:cs typeface="Arial MT"/>
                        </a:rPr>
                        <a:t>Small</a:t>
                      </a:r>
                      <a:r>
                        <a:rPr sz="450" spc="-30" dirty="0">
                          <a:solidFill>
                            <a:srgbClr val="231F20"/>
                          </a:solidFill>
                          <a:latin typeface="Arial MT"/>
                          <a:cs typeface="Arial MT"/>
                        </a:rPr>
                        <a:t> </a:t>
                      </a:r>
                      <a:r>
                        <a:rPr sz="450" spc="15" dirty="0">
                          <a:solidFill>
                            <a:srgbClr val="231F20"/>
                          </a:solidFill>
                          <a:latin typeface="Arial MT"/>
                          <a:cs typeface="Arial MT"/>
                        </a:rPr>
                        <a:t>Business</a:t>
                      </a:r>
                      <a:endParaRPr sz="450">
                        <a:latin typeface="Arial MT"/>
                        <a:cs typeface="Arial MT"/>
                      </a:endParaRPr>
                    </a:p>
                  </a:txBody>
                  <a:tcPr marL="0" marR="0" marT="21590" marB="0">
                    <a:lnL w="9525">
                      <a:solidFill>
                        <a:srgbClr val="FFFFFF"/>
                      </a:solidFill>
                      <a:prstDash val="solid"/>
                    </a:lnL>
                    <a:lnT w="9525">
                      <a:solidFill>
                        <a:srgbClr val="FFFFFF"/>
                      </a:solidFill>
                      <a:prstDash val="solid"/>
                    </a:lnT>
                    <a:lnB w="9525">
                      <a:solidFill>
                        <a:srgbClr val="FFFFFF"/>
                      </a:solidFill>
                      <a:prstDash val="solid"/>
                    </a:lnB>
                    <a:solidFill>
                      <a:srgbClr val="E6E7E8"/>
                    </a:solidFill>
                  </a:tcPr>
                </a:tc>
                <a:extLst>
                  <a:ext uri="{0D108BD9-81ED-4DB2-BD59-A6C34878D82A}">
                    <a16:rowId xmlns:a16="http://schemas.microsoft.com/office/drawing/2014/main" val="10006"/>
                  </a:ext>
                </a:extLst>
              </a:tr>
              <a:tr h="233038">
                <a:tc>
                  <a:txBody>
                    <a:bodyPr/>
                    <a:lstStyle/>
                    <a:p>
                      <a:pPr marL="48895">
                        <a:lnSpc>
                          <a:spcPct val="100000"/>
                        </a:lnSpc>
                        <a:spcBef>
                          <a:spcPts val="310"/>
                        </a:spcBef>
                      </a:pPr>
                      <a:r>
                        <a:rPr sz="450" spc="-35" dirty="0">
                          <a:solidFill>
                            <a:srgbClr val="231F20"/>
                          </a:solidFill>
                          <a:latin typeface="Arial MT"/>
                          <a:cs typeface="Arial MT"/>
                        </a:rPr>
                        <a:t>T</a:t>
                      </a:r>
                      <a:r>
                        <a:rPr sz="450" spc="-5" dirty="0">
                          <a:solidFill>
                            <a:srgbClr val="231F20"/>
                          </a:solidFill>
                          <a:latin typeface="Arial MT"/>
                          <a:cs typeface="Arial MT"/>
                        </a:rPr>
                        <a:t>on</a:t>
                      </a:r>
                      <a:r>
                        <a:rPr sz="450" dirty="0">
                          <a:solidFill>
                            <a:srgbClr val="231F20"/>
                          </a:solidFill>
                          <a:latin typeface="Arial MT"/>
                          <a:cs typeface="Arial MT"/>
                        </a:rPr>
                        <a:t>y</a:t>
                      </a:r>
                      <a:r>
                        <a:rPr sz="450" spc="-25" dirty="0">
                          <a:solidFill>
                            <a:srgbClr val="231F20"/>
                          </a:solidFill>
                          <a:latin typeface="Arial MT"/>
                          <a:cs typeface="Arial MT"/>
                        </a:rPr>
                        <a:t> </a:t>
                      </a:r>
                      <a:r>
                        <a:rPr sz="450" spc="-5" dirty="0">
                          <a:solidFill>
                            <a:srgbClr val="231F20"/>
                          </a:solidFill>
                          <a:latin typeface="Arial MT"/>
                          <a:cs typeface="Arial MT"/>
                        </a:rPr>
                        <a:t>Bu</a:t>
                      </a:r>
                      <a:r>
                        <a:rPr sz="450" spc="5" dirty="0">
                          <a:solidFill>
                            <a:srgbClr val="231F20"/>
                          </a:solidFill>
                          <a:latin typeface="Arial MT"/>
                          <a:cs typeface="Arial MT"/>
                        </a:rPr>
                        <a:t>r</a:t>
                      </a:r>
                      <a:r>
                        <a:rPr sz="450" spc="-10" dirty="0">
                          <a:solidFill>
                            <a:srgbClr val="231F20"/>
                          </a:solidFill>
                          <a:latin typeface="Arial MT"/>
                          <a:cs typeface="Arial MT"/>
                        </a:rPr>
                        <a:t>k</a:t>
                      </a:r>
                      <a:r>
                        <a:rPr sz="450" dirty="0">
                          <a:solidFill>
                            <a:srgbClr val="231F20"/>
                          </a:solidFill>
                          <a:latin typeface="Arial MT"/>
                          <a:cs typeface="Arial MT"/>
                        </a:rPr>
                        <a:t>e</a:t>
                      </a:r>
                      <a:endParaRPr sz="450">
                        <a:latin typeface="Arial MT"/>
                        <a:cs typeface="Arial MT"/>
                      </a:endParaRPr>
                    </a:p>
                  </a:txBody>
                  <a:tcPr marL="0" marR="0" marT="39370" marB="0">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48895" marR="66040">
                        <a:lnSpc>
                          <a:spcPct val="126400"/>
                        </a:lnSpc>
                        <a:spcBef>
                          <a:spcPts val="170"/>
                        </a:spcBef>
                      </a:pPr>
                      <a:r>
                        <a:rPr sz="450" dirty="0">
                          <a:solidFill>
                            <a:srgbClr val="231F20"/>
                          </a:solidFill>
                          <a:latin typeface="Arial MT"/>
                          <a:cs typeface="Arial MT"/>
                        </a:rPr>
                        <a:t>E</a:t>
                      </a:r>
                      <a:r>
                        <a:rPr sz="450" spc="-5" dirty="0">
                          <a:solidFill>
                            <a:srgbClr val="231F20"/>
                          </a:solidFill>
                          <a:latin typeface="Arial MT"/>
                          <a:cs typeface="Arial MT"/>
                        </a:rPr>
                        <a:t>m</a:t>
                      </a:r>
                      <a:r>
                        <a:rPr sz="450" dirty="0">
                          <a:solidFill>
                            <a:srgbClr val="231F20"/>
                          </a:solidFill>
                          <a:latin typeface="Arial MT"/>
                          <a:cs typeface="Arial MT"/>
                        </a:rPr>
                        <a:t>plo</a:t>
                      </a:r>
                      <a:r>
                        <a:rPr sz="450" spc="5" dirty="0">
                          <a:solidFill>
                            <a:srgbClr val="231F20"/>
                          </a:solidFill>
                          <a:latin typeface="Arial MT"/>
                          <a:cs typeface="Arial MT"/>
                        </a:rPr>
                        <a:t>y</a:t>
                      </a:r>
                      <a:r>
                        <a:rPr sz="450" dirty="0">
                          <a:solidFill>
                            <a:srgbClr val="231F20"/>
                          </a:solidFill>
                          <a:latin typeface="Arial MT"/>
                          <a:cs typeface="Arial MT"/>
                        </a:rPr>
                        <a:t>m</a:t>
                      </a:r>
                      <a:r>
                        <a:rPr sz="450" spc="-5" dirty="0">
                          <a:solidFill>
                            <a:srgbClr val="231F20"/>
                          </a:solidFill>
                          <a:latin typeface="Arial MT"/>
                          <a:cs typeface="Arial MT"/>
                        </a:rPr>
                        <a:t>en</a:t>
                      </a:r>
                      <a:r>
                        <a:rPr sz="450" dirty="0">
                          <a:solidFill>
                            <a:srgbClr val="231F20"/>
                          </a:solidFill>
                          <a:latin typeface="Arial MT"/>
                          <a:cs typeface="Arial MT"/>
                        </a:rPr>
                        <a:t>t</a:t>
                      </a:r>
                      <a:r>
                        <a:rPr sz="450" spc="-25" dirty="0">
                          <a:solidFill>
                            <a:srgbClr val="231F20"/>
                          </a:solidFill>
                          <a:latin typeface="Arial MT"/>
                          <a:cs typeface="Arial MT"/>
                        </a:rPr>
                        <a:t> </a:t>
                      </a:r>
                      <a:r>
                        <a:rPr sz="450" spc="-5" dirty="0">
                          <a:solidFill>
                            <a:srgbClr val="231F20"/>
                          </a:solidFill>
                          <a:latin typeface="Arial MT"/>
                          <a:cs typeface="Arial MT"/>
                        </a:rPr>
                        <a:t>a</a:t>
                      </a:r>
                      <a:r>
                        <a:rPr sz="450" dirty="0">
                          <a:solidFill>
                            <a:srgbClr val="231F20"/>
                          </a:solidFill>
                          <a:latin typeface="Arial MT"/>
                          <a:cs typeface="Arial MT"/>
                        </a:rPr>
                        <a:t>nd</a:t>
                      </a:r>
                      <a:r>
                        <a:rPr sz="450" spc="-25" dirty="0">
                          <a:solidFill>
                            <a:srgbClr val="231F20"/>
                          </a:solidFill>
                          <a:latin typeface="Arial MT"/>
                          <a:cs typeface="Arial MT"/>
                        </a:rPr>
                        <a:t> </a:t>
                      </a:r>
                      <a:r>
                        <a:rPr sz="450" spc="-10" dirty="0">
                          <a:solidFill>
                            <a:srgbClr val="231F20"/>
                          </a:solidFill>
                          <a:latin typeface="Arial MT"/>
                          <a:cs typeface="Arial MT"/>
                        </a:rPr>
                        <a:t>W</a:t>
                      </a:r>
                      <a:r>
                        <a:rPr sz="450" spc="-5" dirty="0">
                          <a:solidFill>
                            <a:srgbClr val="231F20"/>
                          </a:solidFill>
                          <a:latin typeface="Arial MT"/>
                          <a:cs typeface="Arial MT"/>
                        </a:rPr>
                        <a:t>o</a:t>
                      </a:r>
                      <a:r>
                        <a:rPr sz="450" spc="5" dirty="0">
                          <a:solidFill>
                            <a:srgbClr val="231F20"/>
                          </a:solidFill>
                          <a:latin typeface="Arial MT"/>
                          <a:cs typeface="Arial MT"/>
                        </a:rPr>
                        <a:t>r</a:t>
                      </a:r>
                      <a:r>
                        <a:rPr sz="450" dirty="0">
                          <a:solidFill>
                            <a:srgbClr val="231F20"/>
                          </a:solidFill>
                          <a:latin typeface="Arial MT"/>
                          <a:cs typeface="Arial MT"/>
                        </a:rPr>
                        <a:t>kp</a:t>
                      </a:r>
                      <a:r>
                        <a:rPr sz="450" spc="5" dirty="0">
                          <a:solidFill>
                            <a:srgbClr val="231F20"/>
                          </a:solidFill>
                          <a:latin typeface="Arial MT"/>
                          <a:cs typeface="Arial MT"/>
                        </a:rPr>
                        <a:t>l</a:t>
                      </a:r>
                      <a:r>
                        <a:rPr sz="450" spc="-5" dirty="0">
                          <a:solidFill>
                            <a:srgbClr val="231F20"/>
                          </a:solidFill>
                          <a:latin typeface="Arial MT"/>
                          <a:cs typeface="Arial MT"/>
                        </a:rPr>
                        <a:t>ac</a:t>
                      </a:r>
                      <a:r>
                        <a:rPr sz="450" dirty="0">
                          <a:solidFill>
                            <a:srgbClr val="231F20"/>
                          </a:solidFill>
                          <a:latin typeface="Arial MT"/>
                          <a:cs typeface="Arial MT"/>
                        </a:rPr>
                        <a:t>e  </a:t>
                      </a:r>
                      <a:r>
                        <a:rPr sz="450" spc="10" dirty="0">
                          <a:solidFill>
                            <a:srgbClr val="231F20"/>
                          </a:solidFill>
                          <a:latin typeface="Arial MT"/>
                          <a:cs typeface="Arial MT"/>
                        </a:rPr>
                        <a:t>Relations</a:t>
                      </a:r>
                      <a:r>
                        <a:rPr sz="450" spc="-30" dirty="0">
                          <a:solidFill>
                            <a:srgbClr val="231F20"/>
                          </a:solidFill>
                          <a:latin typeface="Arial MT"/>
                          <a:cs typeface="Arial MT"/>
                        </a:rPr>
                        <a:t> </a:t>
                      </a:r>
                      <a:r>
                        <a:rPr sz="450" spc="45" dirty="0">
                          <a:solidFill>
                            <a:srgbClr val="231F20"/>
                          </a:solidFill>
                          <a:latin typeface="Arial MT"/>
                          <a:cs typeface="Arial MT"/>
                        </a:rPr>
                        <a:t>/</a:t>
                      </a:r>
                      <a:r>
                        <a:rPr sz="450" spc="-25" dirty="0">
                          <a:solidFill>
                            <a:srgbClr val="231F20"/>
                          </a:solidFill>
                          <a:latin typeface="Arial MT"/>
                          <a:cs typeface="Arial MT"/>
                        </a:rPr>
                        <a:t> </a:t>
                      </a:r>
                      <a:r>
                        <a:rPr sz="450" spc="20" dirty="0">
                          <a:solidFill>
                            <a:srgbClr val="231F20"/>
                          </a:solidFill>
                          <a:latin typeface="Arial MT"/>
                          <a:cs typeface="Arial MT"/>
                        </a:rPr>
                        <a:t>the</a:t>
                      </a:r>
                      <a:r>
                        <a:rPr sz="450" spc="-30" dirty="0">
                          <a:solidFill>
                            <a:srgbClr val="231F20"/>
                          </a:solidFill>
                          <a:latin typeface="Arial MT"/>
                          <a:cs typeface="Arial MT"/>
                        </a:rPr>
                        <a:t> </a:t>
                      </a:r>
                      <a:r>
                        <a:rPr sz="450" spc="35" dirty="0">
                          <a:solidFill>
                            <a:srgbClr val="231F20"/>
                          </a:solidFill>
                          <a:latin typeface="Arial MT"/>
                          <a:cs typeface="Arial MT"/>
                        </a:rPr>
                        <a:t>Arts</a:t>
                      </a:r>
                      <a:endParaRPr sz="450">
                        <a:latin typeface="Arial MT"/>
                        <a:cs typeface="Arial MT"/>
                      </a:endParaRPr>
                    </a:p>
                  </a:txBody>
                  <a:tcPr marL="0" marR="0" marT="2159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48895" marR="257175">
                        <a:lnSpc>
                          <a:spcPct val="126400"/>
                        </a:lnSpc>
                        <a:spcBef>
                          <a:spcPts val="170"/>
                        </a:spcBef>
                      </a:pPr>
                      <a:r>
                        <a:rPr sz="450" spc="-5" dirty="0">
                          <a:solidFill>
                            <a:srgbClr val="231F20"/>
                          </a:solidFill>
                          <a:latin typeface="Arial MT"/>
                          <a:cs typeface="Arial MT"/>
                        </a:rPr>
                        <a:t>Mic</a:t>
                      </a:r>
                      <a:r>
                        <a:rPr sz="450" dirty="0">
                          <a:solidFill>
                            <a:srgbClr val="231F20"/>
                          </a:solidFill>
                          <a:latin typeface="Arial MT"/>
                          <a:cs typeface="Arial MT"/>
                        </a:rPr>
                        <a:t>h</a:t>
                      </a:r>
                      <a:r>
                        <a:rPr sz="450" spc="-5" dirty="0">
                          <a:solidFill>
                            <a:srgbClr val="231F20"/>
                          </a:solidFill>
                          <a:latin typeface="Arial MT"/>
                          <a:cs typeface="Arial MT"/>
                        </a:rPr>
                        <a:t>e</a:t>
                      </a:r>
                      <a:r>
                        <a:rPr sz="450" dirty="0">
                          <a:solidFill>
                            <a:srgbClr val="231F20"/>
                          </a:solidFill>
                          <a:latin typeface="Arial MT"/>
                          <a:cs typeface="Arial MT"/>
                        </a:rPr>
                        <a:t>lle  </a:t>
                      </a:r>
                      <a:r>
                        <a:rPr sz="450" spc="-10" dirty="0">
                          <a:solidFill>
                            <a:srgbClr val="231F20"/>
                          </a:solidFill>
                          <a:latin typeface="Arial MT"/>
                          <a:cs typeface="Arial MT"/>
                        </a:rPr>
                        <a:t>R</a:t>
                      </a:r>
                      <a:r>
                        <a:rPr sz="450" dirty="0">
                          <a:solidFill>
                            <a:srgbClr val="231F20"/>
                          </a:solidFill>
                          <a:latin typeface="Arial MT"/>
                          <a:cs typeface="Arial MT"/>
                        </a:rPr>
                        <a:t>o</a:t>
                      </a:r>
                      <a:r>
                        <a:rPr sz="450" spc="5" dirty="0">
                          <a:solidFill>
                            <a:srgbClr val="231F20"/>
                          </a:solidFill>
                          <a:latin typeface="Arial MT"/>
                          <a:cs typeface="Arial MT"/>
                        </a:rPr>
                        <a:t>wl</a:t>
                      </a:r>
                      <a:r>
                        <a:rPr sz="450" spc="-5" dirty="0">
                          <a:solidFill>
                            <a:srgbClr val="231F20"/>
                          </a:solidFill>
                          <a:latin typeface="Arial MT"/>
                          <a:cs typeface="Arial MT"/>
                        </a:rPr>
                        <a:t>a</a:t>
                      </a:r>
                      <a:r>
                        <a:rPr sz="450" dirty="0">
                          <a:solidFill>
                            <a:srgbClr val="231F20"/>
                          </a:solidFill>
                          <a:latin typeface="Arial MT"/>
                          <a:cs typeface="Arial MT"/>
                        </a:rPr>
                        <a:t>nd</a:t>
                      </a:r>
                      <a:endParaRPr sz="450">
                        <a:latin typeface="Arial MT"/>
                        <a:cs typeface="Arial MT"/>
                      </a:endParaRPr>
                    </a:p>
                  </a:txBody>
                  <a:tcPr marL="0" marR="0" marT="2159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48895">
                        <a:lnSpc>
                          <a:spcPct val="100000"/>
                        </a:lnSpc>
                        <a:spcBef>
                          <a:spcPts val="310"/>
                        </a:spcBef>
                      </a:pPr>
                      <a:r>
                        <a:rPr sz="450" spc="15" dirty="0">
                          <a:solidFill>
                            <a:srgbClr val="231F20"/>
                          </a:solidFill>
                          <a:latin typeface="Arial MT"/>
                          <a:cs typeface="Arial MT"/>
                        </a:rPr>
                        <a:t>Communications</a:t>
                      </a:r>
                      <a:endParaRPr sz="450">
                        <a:latin typeface="Arial MT"/>
                        <a:cs typeface="Arial MT"/>
                      </a:endParaRPr>
                    </a:p>
                  </a:txBody>
                  <a:tcPr marL="0" marR="0" marT="39370" marB="0">
                    <a:lnL w="9525">
                      <a:solidFill>
                        <a:srgbClr val="FFFFFF"/>
                      </a:solidFill>
                      <a:prstDash val="solid"/>
                    </a:lnL>
                    <a:lnT w="9525">
                      <a:solidFill>
                        <a:srgbClr val="FFFFFF"/>
                      </a:solidFill>
                      <a:prstDash val="solid"/>
                    </a:lnT>
                    <a:lnB w="9525">
                      <a:solidFill>
                        <a:srgbClr val="FFFFFF"/>
                      </a:solidFill>
                      <a:prstDash val="solid"/>
                    </a:lnB>
                    <a:solidFill>
                      <a:srgbClr val="E6E7E8"/>
                    </a:solidFill>
                  </a:tcPr>
                </a:tc>
                <a:extLst>
                  <a:ext uri="{0D108BD9-81ED-4DB2-BD59-A6C34878D82A}">
                    <a16:rowId xmlns:a16="http://schemas.microsoft.com/office/drawing/2014/main" val="10007"/>
                  </a:ext>
                </a:extLst>
              </a:tr>
              <a:tr h="146361">
                <a:tc>
                  <a:txBody>
                    <a:bodyPr/>
                    <a:lstStyle/>
                    <a:p>
                      <a:pPr marL="48895">
                        <a:lnSpc>
                          <a:spcPct val="100000"/>
                        </a:lnSpc>
                        <a:spcBef>
                          <a:spcPts val="310"/>
                        </a:spcBef>
                      </a:pPr>
                      <a:r>
                        <a:rPr sz="450" spc="-5" dirty="0">
                          <a:solidFill>
                            <a:srgbClr val="231F20"/>
                          </a:solidFill>
                          <a:latin typeface="Arial MT"/>
                          <a:cs typeface="Arial MT"/>
                        </a:rPr>
                        <a:t>Ma</a:t>
                      </a:r>
                      <a:r>
                        <a:rPr sz="450" spc="5" dirty="0">
                          <a:solidFill>
                            <a:srgbClr val="231F20"/>
                          </a:solidFill>
                          <a:latin typeface="Arial MT"/>
                          <a:cs typeface="Arial MT"/>
                        </a:rPr>
                        <a:t>r</a:t>
                      </a:r>
                      <a:r>
                        <a:rPr sz="450" dirty="0">
                          <a:solidFill>
                            <a:srgbClr val="231F20"/>
                          </a:solidFill>
                          <a:latin typeface="Arial MT"/>
                          <a:cs typeface="Arial MT"/>
                        </a:rPr>
                        <a:t>k</a:t>
                      </a:r>
                      <a:r>
                        <a:rPr sz="450" spc="-25" dirty="0">
                          <a:solidFill>
                            <a:srgbClr val="231F20"/>
                          </a:solidFill>
                          <a:latin typeface="Arial MT"/>
                          <a:cs typeface="Arial MT"/>
                        </a:rPr>
                        <a:t> </a:t>
                      </a:r>
                      <a:r>
                        <a:rPr sz="450" spc="-5" dirty="0">
                          <a:solidFill>
                            <a:srgbClr val="231F20"/>
                          </a:solidFill>
                          <a:latin typeface="Arial MT"/>
                          <a:cs typeface="Arial MT"/>
                        </a:rPr>
                        <a:t>B</a:t>
                      </a:r>
                      <a:r>
                        <a:rPr sz="450" dirty="0">
                          <a:solidFill>
                            <a:srgbClr val="231F20"/>
                          </a:solidFill>
                          <a:latin typeface="Arial MT"/>
                          <a:cs typeface="Arial MT"/>
                        </a:rPr>
                        <a:t>u</a:t>
                      </a:r>
                      <a:r>
                        <a:rPr sz="450" spc="-5" dirty="0">
                          <a:solidFill>
                            <a:srgbClr val="231F20"/>
                          </a:solidFill>
                          <a:latin typeface="Arial MT"/>
                          <a:cs typeface="Arial MT"/>
                        </a:rPr>
                        <a:t>t</a:t>
                      </a:r>
                      <a:r>
                        <a:rPr sz="450" dirty="0">
                          <a:solidFill>
                            <a:srgbClr val="231F20"/>
                          </a:solidFill>
                          <a:latin typeface="Arial MT"/>
                          <a:cs typeface="Arial MT"/>
                        </a:rPr>
                        <a:t>l</a:t>
                      </a:r>
                      <a:r>
                        <a:rPr sz="450" spc="-5" dirty="0">
                          <a:solidFill>
                            <a:srgbClr val="231F20"/>
                          </a:solidFill>
                          <a:latin typeface="Arial MT"/>
                          <a:cs typeface="Arial MT"/>
                        </a:rPr>
                        <a:t>e</a:t>
                      </a:r>
                      <a:r>
                        <a:rPr sz="450" dirty="0">
                          <a:solidFill>
                            <a:srgbClr val="231F20"/>
                          </a:solidFill>
                          <a:latin typeface="Arial MT"/>
                          <a:cs typeface="Arial MT"/>
                        </a:rPr>
                        <a:t>r</a:t>
                      </a:r>
                      <a:endParaRPr sz="450">
                        <a:latin typeface="Arial MT"/>
                        <a:cs typeface="Arial MT"/>
                      </a:endParaRPr>
                    </a:p>
                  </a:txBody>
                  <a:tcPr marL="0" marR="0" marT="39370" marB="0">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48895">
                        <a:lnSpc>
                          <a:spcPct val="100000"/>
                        </a:lnSpc>
                        <a:spcBef>
                          <a:spcPts val="310"/>
                        </a:spcBef>
                      </a:pPr>
                      <a:r>
                        <a:rPr sz="450" spc="-5" dirty="0">
                          <a:solidFill>
                            <a:srgbClr val="231F20"/>
                          </a:solidFill>
                          <a:latin typeface="Arial MT"/>
                          <a:cs typeface="Arial MT"/>
                        </a:rPr>
                        <a:t>H</a:t>
                      </a:r>
                      <a:r>
                        <a:rPr sz="450" dirty="0">
                          <a:solidFill>
                            <a:srgbClr val="231F20"/>
                          </a:solidFill>
                          <a:latin typeface="Arial MT"/>
                          <a:cs typeface="Arial MT"/>
                        </a:rPr>
                        <a:t>e</a:t>
                      </a:r>
                      <a:r>
                        <a:rPr sz="450" spc="-5" dirty="0">
                          <a:solidFill>
                            <a:srgbClr val="231F20"/>
                          </a:solidFill>
                          <a:latin typeface="Arial MT"/>
                          <a:cs typeface="Arial MT"/>
                        </a:rPr>
                        <a:t>alt</a:t>
                      </a:r>
                      <a:r>
                        <a:rPr sz="450" dirty="0">
                          <a:solidFill>
                            <a:srgbClr val="231F20"/>
                          </a:solidFill>
                          <a:latin typeface="Arial MT"/>
                          <a:cs typeface="Arial MT"/>
                        </a:rPr>
                        <a:t>h</a:t>
                      </a:r>
                      <a:r>
                        <a:rPr sz="450" spc="-25" dirty="0">
                          <a:solidFill>
                            <a:srgbClr val="231F20"/>
                          </a:solidFill>
                          <a:latin typeface="Arial MT"/>
                          <a:cs typeface="Arial MT"/>
                        </a:rPr>
                        <a:t> </a:t>
                      </a:r>
                      <a:r>
                        <a:rPr sz="450" spc="-5" dirty="0">
                          <a:solidFill>
                            <a:srgbClr val="231F20"/>
                          </a:solidFill>
                          <a:latin typeface="Arial MT"/>
                          <a:cs typeface="Arial MT"/>
                        </a:rPr>
                        <a:t>a</a:t>
                      </a:r>
                      <a:r>
                        <a:rPr sz="450" dirty="0">
                          <a:solidFill>
                            <a:srgbClr val="231F20"/>
                          </a:solidFill>
                          <a:latin typeface="Arial MT"/>
                          <a:cs typeface="Arial MT"/>
                        </a:rPr>
                        <a:t>nd</a:t>
                      </a:r>
                      <a:r>
                        <a:rPr sz="450" spc="-25" dirty="0">
                          <a:solidFill>
                            <a:srgbClr val="231F20"/>
                          </a:solidFill>
                          <a:latin typeface="Arial MT"/>
                          <a:cs typeface="Arial MT"/>
                        </a:rPr>
                        <a:t> </a:t>
                      </a:r>
                      <a:r>
                        <a:rPr sz="450" dirty="0">
                          <a:solidFill>
                            <a:srgbClr val="231F20"/>
                          </a:solidFill>
                          <a:latin typeface="Arial MT"/>
                          <a:cs typeface="Arial MT"/>
                        </a:rPr>
                        <a:t>A</a:t>
                      </a:r>
                      <a:r>
                        <a:rPr sz="450" spc="-5" dirty="0">
                          <a:solidFill>
                            <a:srgbClr val="231F20"/>
                          </a:solidFill>
                          <a:latin typeface="Arial MT"/>
                          <a:cs typeface="Arial MT"/>
                        </a:rPr>
                        <a:t>g</a:t>
                      </a:r>
                      <a:r>
                        <a:rPr sz="450" dirty="0">
                          <a:solidFill>
                            <a:srgbClr val="231F20"/>
                          </a:solidFill>
                          <a:latin typeface="Arial MT"/>
                          <a:cs typeface="Arial MT"/>
                        </a:rPr>
                        <a:t>ed</a:t>
                      </a:r>
                      <a:r>
                        <a:rPr sz="450" spc="-25" dirty="0">
                          <a:solidFill>
                            <a:srgbClr val="231F20"/>
                          </a:solidFill>
                          <a:latin typeface="Arial MT"/>
                          <a:cs typeface="Arial MT"/>
                        </a:rPr>
                        <a:t> </a:t>
                      </a:r>
                      <a:r>
                        <a:rPr sz="450" spc="5" dirty="0">
                          <a:solidFill>
                            <a:srgbClr val="231F20"/>
                          </a:solidFill>
                          <a:latin typeface="Arial MT"/>
                          <a:cs typeface="Arial MT"/>
                        </a:rPr>
                        <a:t>C</a:t>
                      </a:r>
                      <a:r>
                        <a:rPr sz="450" spc="-5" dirty="0">
                          <a:solidFill>
                            <a:srgbClr val="231F20"/>
                          </a:solidFill>
                          <a:latin typeface="Arial MT"/>
                          <a:cs typeface="Arial MT"/>
                        </a:rPr>
                        <a:t>a</a:t>
                      </a:r>
                      <a:r>
                        <a:rPr sz="450" dirty="0">
                          <a:solidFill>
                            <a:srgbClr val="231F20"/>
                          </a:solidFill>
                          <a:latin typeface="Arial MT"/>
                          <a:cs typeface="Arial MT"/>
                        </a:rPr>
                        <a:t>re</a:t>
                      </a:r>
                      <a:endParaRPr sz="450">
                        <a:latin typeface="Arial MT"/>
                        <a:cs typeface="Arial MT"/>
                      </a:endParaRPr>
                    </a:p>
                  </a:txBody>
                  <a:tcPr marL="0" marR="0" marT="3937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48895">
                        <a:lnSpc>
                          <a:spcPct val="100000"/>
                        </a:lnSpc>
                        <a:spcBef>
                          <a:spcPts val="310"/>
                        </a:spcBef>
                      </a:pPr>
                      <a:r>
                        <a:rPr sz="450" spc="-5" dirty="0">
                          <a:solidFill>
                            <a:srgbClr val="231F20"/>
                          </a:solidFill>
                          <a:latin typeface="Arial MT"/>
                          <a:cs typeface="Arial MT"/>
                        </a:rPr>
                        <a:t>M</a:t>
                      </a:r>
                      <a:r>
                        <a:rPr sz="450" dirty="0">
                          <a:solidFill>
                            <a:srgbClr val="231F20"/>
                          </a:solidFill>
                          <a:latin typeface="Arial MT"/>
                          <a:cs typeface="Arial MT"/>
                        </a:rPr>
                        <a:t>a</a:t>
                      </a:r>
                      <a:r>
                        <a:rPr sz="450" spc="-5" dirty="0">
                          <a:solidFill>
                            <a:srgbClr val="231F20"/>
                          </a:solidFill>
                          <a:latin typeface="Arial MT"/>
                          <a:cs typeface="Arial MT"/>
                        </a:rPr>
                        <a:t>de</a:t>
                      </a:r>
                      <a:r>
                        <a:rPr sz="450" dirty="0">
                          <a:solidFill>
                            <a:srgbClr val="231F20"/>
                          </a:solidFill>
                          <a:latin typeface="Arial MT"/>
                          <a:cs typeface="Arial MT"/>
                        </a:rPr>
                        <a:t>l</a:t>
                      </a:r>
                      <a:r>
                        <a:rPr sz="450" spc="-5" dirty="0">
                          <a:solidFill>
                            <a:srgbClr val="231F20"/>
                          </a:solidFill>
                          <a:latin typeface="Arial MT"/>
                          <a:cs typeface="Arial MT"/>
                        </a:rPr>
                        <a:t>ei</a:t>
                      </a:r>
                      <a:r>
                        <a:rPr sz="450" dirty="0">
                          <a:solidFill>
                            <a:srgbClr val="231F20"/>
                          </a:solidFill>
                          <a:latin typeface="Arial MT"/>
                          <a:cs typeface="Arial MT"/>
                        </a:rPr>
                        <a:t>ne</a:t>
                      </a:r>
                      <a:r>
                        <a:rPr sz="450" spc="-25" dirty="0">
                          <a:solidFill>
                            <a:srgbClr val="231F20"/>
                          </a:solidFill>
                          <a:latin typeface="Arial MT"/>
                          <a:cs typeface="Arial MT"/>
                        </a:rPr>
                        <a:t> </a:t>
                      </a:r>
                      <a:r>
                        <a:rPr sz="450" spc="10" dirty="0">
                          <a:solidFill>
                            <a:srgbClr val="231F20"/>
                          </a:solidFill>
                          <a:latin typeface="Arial MT"/>
                          <a:cs typeface="Arial MT"/>
                        </a:rPr>
                        <a:t>K</a:t>
                      </a:r>
                      <a:r>
                        <a:rPr sz="450" spc="-5" dirty="0">
                          <a:solidFill>
                            <a:srgbClr val="231F20"/>
                          </a:solidFill>
                          <a:latin typeface="Arial MT"/>
                          <a:cs typeface="Arial MT"/>
                        </a:rPr>
                        <a:t>i</a:t>
                      </a:r>
                      <a:r>
                        <a:rPr sz="450" dirty="0">
                          <a:solidFill>
                            <a:srgbClr val="231F20"/>
                          </a:solidFill>
                          <a:latin typeface="Arial MT"/>
                          <a:cs typeface="Arial MT"/>
                        </a:rPr>
                        <a:t>ng</a:t>
                      </a:r>
                      <a:endParaRPr sz="450">
                        <a:latin typeface="Arial MT"/>
                        <a:cs typeface="Arial MT"/>
                      </a:endParaRPr>
                    </a:p>
                  </a:txBody>
                  <a:tcPr marL="0" marR="0" marT="3937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48895">
                        <a:lnSpc>
                          <a:spcPct val="100000"/>
                        </a:lnSpc>
                        <a:spcBef>
                          <a:spcPts val="310"/>
                        </a:spcBef>
                      </a:pPr>
                      <a:r>
                        <a:rPr sz="450" spc="-10" dirty="0">
                          <a:solidFill>
                            <a:srgbClr val="231F20"/>
                          </a:solidFill>
                          <a:latin typeface="Arial MT"/>
                          <a:cs typeface="Arial MT"/>
                        </a:rPr>
                        <a:t>R</a:t>
                      </a:r>
                      <a:r>
                        <a:rPr sz="450" dirty="0">
                          <a:solidFill>
                            <a:srgbClr val="231F20"/>
                          </a:solidFill>
                          <a:latin typeface="Arial MT"/>
                          <a:cs typeface="Arial MT"/>
                        </a:rPr>
                        <a:t>es</a:t>
                      </a:r>
                      <a:r>
                        <a:rPr sz="450" spc="-5" dirty="0">
                          <a:solidFill>
                            <a:srgbClr val="231F20"/>
                          </a:solidFill>
                          <a:latin typeface="Arial MT"/>
                          <a:cs typeface="Arial MT"/>
                        </a:rPr>
                        <a:t>ou</a:t>
                      </a:r>
                      <a:r>
                        <a:rPr sz="450" dirty="0">
                          <a:solidFill>
                            <a:srgbClr val="231F20"/>
                          </a:solidFill>
                          <a:latin typeface="Arial MT"/>
                          <a:cs typeface="Arial MT"/>
                        </a:rPr>
                        <a:t>r</a:t>
                      </a:r>
                      <a:r>
                        <a:rPr sz="450" spc="-5" dirty="0">
                          <a:solidFill>
                            <a:srgbClr val="231F20"/>
                          </a:solidFill>
                          <a:latin typeface="Arial MT"/>
                          <a:cs typeface="Arial MT"/>
                        </a:rPr>
                        <a:t>c</a:t>
                      </a:r>
                      <a:r>
                        <a:rPr sz="450" dirty="0">
                          <a:solidFill>
                            <a:srgbClr val="231F20"/>
                          </a:solidFill>
                          <a:latin typeface="Arial MT"/>
                          <a:cs typeface="Arial MT"/>
                        </a:rPr>
                        <a:t>es</a:t>
                      </a:r>
                      <a:r>
                        <a:rPr sz="450" spc="-30" dirty="0">
                          <a:solidFill>
                            <a:srgbClr val="231F20"/>
                          </a:solidFill>
                          <a:latin typeface="Arial MT"/>
                          <a:cs typeface="Arial MT"/>
                        </a:rPr>
                        <a:t> </a:t>
                      </a:r>
                      <a:r>
                        <a:rPr sz="450" dirty="0">
                          <a:solidFill>
                            <a:srgbClr val="231F20"/>
                          </a:solidFill>
                          <a:latin typeface="Arial MT"/>
                          <a:cs typeface="Arial MT"/>
                        </a:rPr>
                        <a:t>/</a:t>
                      </a:r>
                      <a:r>
                        <a:rPr sz="450" spc="-30" dirty="0">
                          <a:solidFill>
                            <a:srgbClr val="231F20"/>
                          </a:solidFill>
                          <a:latin typeface="Arial MT"/>
                          <a:cs typeface="Arial MT"/>
                        </a:rPr>
                        <a:t> </a:t>
                      </a:r>
                      <a:r>
                        <a:rPr sz="450" dirty="0">
                          <a:solidFill>
                            <a:srgbClr val="231F20"/>
                          </a:solidFill>
                          <a:latin typeface="Arial MT"/>
                          <a:cs typeface="Arial MT"/>
                        </a:rPr>
                        <a:t>No</a:t>
                      </a:r>
                      <a:r>
                        <a:rPr sz="450" spc="20" dirty="0">
                          <a:solidFill>
                            <a:srgbClr val="231F20"/>
                          </a:solidFill>
                          <a:latin typeface="Arial MT"/>
                          <a:cs typeface="Arial MT"/>
                        </a:rPr>
                        <a:t>r</a:t>
                      </a:r>
                      <a:r>
                        <a:rPr sz="450" spc="-5" dirty="0">
                          <a:solidFill>
                            <a:srgbClr val="231F20"/>
                          </a:solidFill>
                          <a:latin typeface="Arial MT"/>
                          <a:cs typeface="Arial MT"/>
                        </a:rPr>
                        <a:t>t</a:t>
                      </a:r>
                      <a:r>
                        <a:rPr sz="450" dirty="0">
                          <a:solidFill>
                            <a:srgbClr val="231F20"/>
                          </a:solidFill>
                          <a:latin typeface="Arial MT"/>
                          <a:cs typeface="Arial MT"/>
                        </a:rPr>
                        <a:t>h</a:t>
                      </a:r>
                      <a:r>
                        <a:rPr sz="450" spc="-5" dirty="0">
                          <a:solidFill>
                            <a:srgbClr val="231F20"/>
                          </a:solidFill>
                          <a:latin typeface="Arial MT"/>
                          <a:cs typeface="Arial MT"/>
                        </a:rPr>
                        <a:t>e</a:t>
                      </a:r>
                      <a:r>
                        <a:rPr sz="450" spc="5" dirty="0">
                          <a:solidFill>
                            <a:srgbClr val="231F20"/>
                          </a:solidFill>
                          <a:latin typeface="Arial MT"/>
                          <a:cs typeface="Arial MT"/>
                        </a:rPr>
                        <a:t>r</a:t>
                      </a:r>
                      <a:r>
                        <a:rPr sz="450" dirty="0">
                          <a:solidFill>
                            <a:srgbClr val="231F20"/>
                          </a:solidFill>
                          <a:latin typeface="Arial MT"/>
                          <a:cs typeface="Arial MT"/>
                        </a:rPr>
                        <a:t>n</a:t>
                      </a:r>
                      <a:r>
                        <a:rPr sz="450" spc="-30" dirty="0">
                          <a:solidFill>
                            <a:srgbClr val="231F20"/>
                          </a:solidFill>
                          <a:latin typeface="Arial MT"/>
                          <a:cs typeface="Arial MT"/>
                        </a:rPr>
                        <a:t> </a:t>
                      </a:r>
                      <a:r>
                        <a:rPr sz="450" dirty="0">
                          <a:solidFill>
                            <a:srgbClr val="231F20"/>
                          </a:solidFill>
                          <a:latin typeface="Arial MT"/>
                          <a:cs typeface="Arial MT"/>
                        </a:rPr>
                        <a:t>Aus</a:t>
                      </a:r>
                      <a:r>
                        <a:rPr sz="450" spc="-5" dirty="0">
                          <a:solidFill>
                            <a:srgbClr val="231F20"/>
                          </a:solidFill>
                          <a:latin typeface="Arial MT"/>
                          <a:cs typeface="Arial MT"/>
                        </a:rPr>
                        <a:t>t</a:t>
                      </a:r>
                      <a:r>
                        <a:rPr sz="450" spc="10" dirty="0">
                          <a:solidFill>
                            <a:srgbClr val="231F20"/>
                          </a:solidFill>
                          <a:latin typeface="Arial MT"/>
                          <a:cs typeface="Arial MT"/>
                        </a:rPr>
                        <a:t>r</a:t>
                      </a:r>
                      <a:r>
                        <a:rPr sz="450" spc="-5" dirty="0">
                          <a:solidFill>
                            <a:srgbClr val="231F20"/>
                          </a:solidFill>
                          <a:latin typeface="Arial MT"/>
                          <a:cs typeface="Arial MT"/>
                        </a:rPr>
                        <a:t>a</a:t>
                      </a:r>
                      <a:r>
                        <a:rPr sz="450" dirty="0">
                          <a:solidFill>
                            <a:srgbClr val="231F20"/>
                          </a:solidFill>
                          <a:latin typeface="Arial MT"/>
                          <a:cs typeface="Arial MT"/>
                        </a:rPr>
                        <a:t>l</a:t>
                      </a:r>
                      <a:r>
                        <a:rPr sz="450" spc="-5" dirty="0">
                          <a:solidFill>
                            <a:srgbClr val="231F20"/>
                          </a:solidFill>
                          <a:latin typeface="Arial MT"/>
                          <a:cs typeface="Arial MT"/>
                        </a:rPr>
                        <a:t>i</a:t>
                      </a:r>
                      <a:r>
                        <a:rPr sz="450" dirty="0">
                          <a:solidFill>
                            <a:srgbClr val="231F20"/>
                          </a:solidFill>
                          <a:latin typeface="Arial MT"/>
                          <a:cs typeface="Arial MT"/>
                        </a:rPr>
                        <a:t>a</a:t>
                      </a:r>
                      <a:endParaRPr sz="450">
                        <a:latin typeface="Arial MT"/>
                        <a:cs typeface="Arial MT"/>
                      </a:endParaRPr>
                    </a:p>
                  </a:txBody>
                  <a:tcPr marL="0" marR="0" marT="39370" marB="0">
                    <a:lnL w="9525">
                      <a:solidFill>
                        <a:srgbClr val="FFFFFF"/>
                      </a:solidFill>
                      <a:prstDash val="solid"/>
                    </a:lnL>
                    <a:lnT w="9525">
                      <a:solidFill>
                        <a:srgbClr val="FFFFFF"/>
                      </a:solidFill>
                      <a:prstDash val="solid"/>
                    </a:lnT>
                    <a:lnB w="9525">
                      <a:solidFill>
                        <a:srgbClr val="FFFFFF"/>
                      </a:solidFill>
                      <a:prstDash val="solid"/>
                    </a:lnB>
                    <a:solidFill>
                      <a:srgbClr val="E6E7E8"/>
                    </a:solidFill>
                  </a:tcPr>
                </a:tc>
                <a:extLst>
                  <a:ext uri="{0D108BD9-81ED-4DB2-BD59-A6C34878D82A}">
                    <a16:rowId xmlns:a16="http://schemas.microsoft.com/office/drawing/2014/main" val="10008"/>
                  </a:ext>
                </a:extLst>
              </a:tr>
              <a:tr h="319716">
                <a:tc>
                  <a:txBody>
                    <a:bodyPr/>
                    <a:lstStyle/>
                    <a:p>
                      <a:pPr marL="48895">
                        <a:lnSpc>
                          <a:spcPct val="100000"/>
                        </a:lnSpc>
                        <a:spcBef>
                          <a:spcPts val="310"/>
                        </a:spcBef>
                      </a:pPr>
                      <a:r>
                        <a:rPr sz="450" spc="-5" dirty="0">
                          <a:solidFill>
                            <a:srgbClr val="231F20"/>
                          </a:solidFill>
                          <a:latin typeface="Arial MT"/>
                          <a:cs typeface="Arial MT"/>
                        </a:rPr>
                        <a:t>Ch</a:t>
                      </a:r>
                      <a:r>
                        <a:rPr sz="450" spc="5" dirty="0">
                          <a:solidFill>
                            <a:srgbClr val="231F20"/>
                          </a:solidFill>
                          <a:latin typeface="Arial MT"/>
                          <a:cs typeface="Arial MT"/>
                        </a:rPr>
                        <a:t>r</a:t>
                      </a:r>
                      <a:r>
                        <a:rPr sz="450" spc="-5" dirty="0">
                          <a:solidFill>
                            <a:srgbClr val="231F20"/>
                          </a:solidFill>
                          <a:latin typeface="Arial MT"/>
                          <a:cs typeface="Arial MT"/>
                        </a:rPr>
                        <a:t>i</a:t>
                      </a:r>
                      <a:r>
                        <a:rPr sz="450" dirty="0">
                          <a:solidFill>
                            <a:srgbClr val="231F20"/>
                          </a:solidFill>
                          <a:latin typeface="Arial MT"/>
                          <a:cs typeface="Arial MT"/>
                        </a:rPr>
                        <a:t>s</a:t>
                      </a:r>
                      <a:r>
                        <a:rPr sz="450" spc="-25" dirty="0">
                          <a:solidFill>
                            <a:srgbClr val="231F20"/>
                          </a:solidFill>
                          <a:latin typeface="Arial MT"/>
                          <a:cs typeface="Arial MT"/>
                        </a:rPr>
                        <a:t> </a:t>
                      </a:r>
                      <a:r>
                        <a:rPr sz="450" dirty="0">
                          <a:solidFill>
                            <a:srgbClr val="231F20"/>
                          </a:solidFill>
                          <a:latin typeface="Arial MT"/>
                          <a:cs typeface="Arial MT"/>
                        </a:rPr>
                        <a:t>Bow</a:t>
                      </a:r>
                      <a:r>
                        <a:rPr sz="450" spc="-5" dirty="0">
                          <a:solidFill>
                            <a:srgbClr val="231F20"/>
                          </a:solidFill>
                          <a:latin typeface="Arial MT"/>
                          <a:cs typeface="Arial MT"/>
                        </a:rPr>
                        <a:t>e</a:t>
                      </a:r>
                      <a:r>
                        <a:rPr sz="450" dirty="0">
                          <a:solidFill>
                            <a:srgbClr val="231F20"/>
                          </a:solidFill>
                          <a:latin typeface="Arial MT"/>
                          <a:cs typeface="Arial MT"/>
                        </a:rPr>
                        <a:t>n</a:t>
                      </a:r>
                      <a:endParaRPr sz="450">
                        <a:latin typeface="Arial MT"/>
                        <a:cs typeface="Arial MT"/>
                      </a:endParaRPr>
                    </a:p>
                  </a:txBody>
                  <a:tcPr marL="0" marR="0" marT="39370" marB="0">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48895">
                        <a:lnSpc>
                          <a:spcPct val="100000"/>
                        </a:lnSpc>
                        <a:spcBef>
                          <a:spcPts val="310"/>
                        </a:spcBef>
                      </a:pPr>
                      <a:r>
                        <a:rPr sz="450" spc="15" dirty="0">
                          <a:solidFill>
                            <a:srgbClr val="231F20"/>
                          </a:solidFill>
                          <a:latin typeface="Arial MT"/>
                          <a:cs typeface="Arial MT"/>
                        </a:rPr>
                        <a:t>Climate</a:t>
                      </a:r>
                      <a:r>
                        <a:rPr sz="450" spc="-35" dirty="0">
                          <a:solidFill>
                            <a:srgbClr val="231F20"/>
                          </a:solidFill>
                          <a:latin typeface="Arial MT"/>
                          <a:cs typeface="Arial MT"/>
                        </a:rPr>
                        <a:t> </a:t>
                      </a:r>
                      <a:r>
                        <a:rPr sz="450" spc="5" dirty="0">
                          <a:solidFill>
                            <a:srgbClr val="231F20"/>
                          </a:solidFill>
                          <a:latin typeface="Arial MT"/>
                          <a:cs typeface="Arial MT"/>
                        </a:rPr>
                        <a:t>Change</a:t>
                      </a:r>
                      <a:r>
                        <a:rPr sz="450" spc="-30" dirty="0">
                          <a:solidFill>
                            <a:srgbClr val="231F20"/>
                          </a:solidFill>
                          <a:latin typeface="Arial MT"/>
                          <a:cs typeface="Arial MT"/>
                        </a:rPr>
                        <a:t> </a:t>
                      </a:r>
                      <a:r>
                        <a:rPr sz="450" spc="10" dirty="0">
                          <a:solidFill>
                            <a:srgbClr val="231F20"/>
                          </a:solidFill>
                          <a:latin typeface="Arial MT"/>
                          <a:cs typeface="Arial MT"/>
                        </a:rPr>
                        <a:t>and</a:t>
                      </a:r>
                      <a:r>
                        <a:rPr sz="450" spc="-30" dirty="0">
                          <a:solidFill>
                            <a:srgbClr val="231F20"/>
                          </a:solidFill>
                          <a:latin typeface="Arial MT"/>
                          <a:cs typeface="Arial MT"/>
                        </a:rPr>
                        <a:t> </a:t>
                      </a:r>
                      <a:r>
                        <a:rPr sz="450" spc="10" dirty="0">
                          <a:solidFill>
                            <a:srgbClr val="231F20"/>
                          </a:solidFill>
                          <a:latin typeface="Arial MT"/>
                          <a:cs typeface="Arial MT"/>
                        </a:rPr>
                        <a:t>Energy</a:t>
                      </a:r>
                      <a:endParaRPr sz="450">
                        <a:latin typeface="Arial MT"/>
                        <a:cs typeface="Arial MT"/>
                      </a:endParaRPr>
                    </a:p>
                  </a:txBody>
                  <a:tcPr marL="0" marR="0" marT="3937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48895">
                        <a:lnSpc>
                          <a:spcPct val="100000"/>
                        </a:lnSpc>
                        <a:spcBef>
                          <a:spcPts val="310"/>
                        </a:spcBef>
                      </a:pPr>
                      <a:r>
                        <a:rPr sz="450" spc="-5" dirty="0">
                          <a:solidFill>
                            <a:srgbClr val="231F20"/>
                          </a:solidFill>
                          <a:latin typeface="Arial MT"/>
                          <a:cs typeface="Arial MT"/>
                        </a:rPr>
                        <a:t>Mu</a:t>
                      </a:r>
                      <a:r>
                        <a:rPr sz="450" spc="5" dirty="0">
                          <a:solidFill>
                            <a:srgbClr val="231F20"/>
                          </a:solidFill>
                          <a:latin typeface="Arial MT"/>
                          <a:cs typeface="Arial MT"/>
                        </a:rPr>
                        <a:t>r</a:t>
                      </a:r>
                      <a:r>
                        <a:rPr sz="450" spc="10" dirty="0">
                          <a:solidFill>
                            <a:srgbClr val="231F20"/>
                          </a:solidFill>
                          <a:latin typeface="Arial MT"/>
                          <a:cs typeface="Arial MT"/>
                        </a:rPr>
                        <a:t>r</a:t>
                      </a:r>
                      <a:r>
                        <a:rPr sz="450" dirty="0">
                          <a:solidFill>
                            <a:srgbClr val="231F20"/>
                          </a:solidFill>
                          <a:latin typeface="Arial MT"/>
                          <a:cs typeface="Arial MT"/>
                        </a:rPr>
                        <a:t>ay</a:t>
                      </a:r>
                      <a:r>
                        <a:rPr sz="450" spc="-25" dirty="0">
                          <a:solidFill>
                            <a:srgbClr val="231F20"/>
                          </a:solidFill>
                          <a:latin typeface="Arial MT"/>
                          <a:cs typeface="Arial MT"/>
                        </a:rPr>
                        <a:t> </a:t>
                      </a:r>
                      <a:r>
                        <a:rPr sz="450" spc="-5" dirty="0">
                          <a:solidFill>
                            <a:srgbClr val="231F20"/>
                          </a:solidFill>
                          <a:latin typeface="Arial MT"/>
                          <a:cs typeface="Arial MT"/>
                        </a:rPr>
                        <a:t>Wa</a:t>
                      </a:r>
                      <a:r>
                        <a:rPr sz="450" spc="5" dirty="0">
                          <a:solidFill>
                            <a:srgbClr val="231F20"/>
                          </a:solidFill>
                          <a:latin typeface="Arial MT"/>
                          <a:cs typeface="Arial MT"/>
                        </a:rPr>
                        <a:t>t</a:t>
                      </a:r>
                      <a:r>
                        <a:rPr sz="450" dirty="0">
                          <a:solidFill>
                            <a:srgbClr val="231F20"/>
                          </a:solidFill>
                          <a:latin typeface="Arial MT"/>
                          <a:cs typeface="Arial MT"/>
                        </a:rPr>
                        <a:t>t</a:t>
                      </a:r>
                      <a:endParaRPr sz="450">
                        <a:latin typeface="Arial MT"/>
                        <a:cs typeface="Arial MT"/>
                      </a:endParaRPr>
                    </a:p>
                  </a:txBody>
                  <a:tcPr marL="0" marR="0" marT="3937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48895" marR="189865">
                        <a:lnSpc>
                          <a:spcPct val="126400"/>
                        </a:lnSpc>
                        <a:spcBef>
                          <a:spcPts val="170"/>
                        </a:spcBef>
                      </a:pPr>
                      <a:r>
                        <a:rPr sz="450" spc="20" dirty="0">
                          <a:solidFill>
                            <a:srgbClr val="231F20"/>
                          </a:solidFill>
                          <a:latin typeface="Arial MT"/>
                          <a:cs typeface="Arial MT"/>
                        </a:rPr>
                        <a:t>Agriculture,   </a:t>
                      </a:r>
                      <a:r>
                        <a:rPr sz="450" spc="15" dirty="0">
                          <a:solidFill>
                            <a:srgbClr val="231F20"/>
                          </a:solidFill>
                          <a:latin typeface="Arial MT"/>
                          <a:cs typeface="Arial MT"/>
                        </a:rPr>
                        <a:t>Fisheries </a:t>
                      </a:r>
                      <a:r>
                        <a:rPr sz="450" spc="20" dirty="0">
                          <a:solidFill>
                            <a:srgbClr val="231F20"/>
                          </a:solidFill>
                          <a:latin typeface="Arial MT"/>
                          <a:cs typeface="Arial MT"/>
                        </a:rPr>
                        <a:t> </a:t>
                      </a:r>
                      <a:r>
                        <a:rPr sz="450" spc="-5" dirty="0">
                          <a:solidFill>
                            <a:srgbClr val="231F20"/>
                          </a:solidFill>
                          <a:latin typeface="Arial MT"/>
                          <a:cs typeface="Arial MT"/>
                        </a:rPr>
                        <a:t>a</a:t>
                      </a:r>
                      <a:r>
                        <a:rPr sz="450" dirty="0">
                          <a:solidFill>
                            <a:srgbClr val="231F20"/>
                          </a:solidFill>
                          <a:latin typeface="Arial MT"/>
                          <a:cs typeface="Arial MT"/>
                        </a:rPr>
                        <a:t>nd</a:t>
                      </a:r>
                      <a:r>
                        <a:rPr sz="450" spc="-25" dirty="0">
                          <a:solidFill>
                            <a:srgbClr val="231F20"/>
                          </a:solidFill>
                          <a:latin typeface="Arial MT"/>
                          <a:cs typeface="Arial MT"/>
                        </a:rPr>
                        <a:t> </a:t>
                      </a:r>
                      <a:r>
                        <a:rPr sz="450" spc="-5" dirty="0">
                          <a:solidFill>
                            <a:srgbClr val="231F20"/>
                          </a:solidFill>
                          <a:latin typeface="Arial MT"/>
                          <a:cs typeface="Arial MT"/>
                        </a:rPr>
                        <a:t>Fo</a:t>
                      </a:r>
                      <a:r>
                        <a:rPr sz="450" dirty="0">
                          <a:solidFill>
                            <a:srgbClr val="231F20"/>
                          </a:solidFill>
                          <a:latin typeface="Arial MT"/>
                          <a:cs typeface="Arial MT"/>
                        </a:rPr>
                        <a:t>res</a:t>
                      </a:r>
                      <a:r>
                        <a:rPr sz="450" spc="-5" dirty="0">
                          <a:solidFill>
                            <a:srgbClr val="231F20"/>
                          </a:solidFill>
                          <a:latin typeface="Arial MT"/>
                          <a:cs typeface="Arial MT"/>
                        </a:rPr>
                        <a:t>t</a:t>
                      </a:r>
                      <a:r>
                        <a:rPr sz="450" spc="20" dirty="0">
                          <a:solidFill>
                            <a:srgbClr val="231F20"/>
                          </a:solidFill>
                          <a:latin typeface="Arial MT"/>
                          <a:cs typeface="Arial MT"/>
                        </a:rPr>
                        <a:t>r</a:t>
                      </a:r>
                      <a:r>
                        <a:rPr sz="450" dirty="0">
                          <a:solidFill>
                            <a:srgbClr val="231F20"/>
                          </a:solidFill>
                          <a:latin typeface="Arial MT"/>
                          <a:cs typeface="Arial MT"/>
                        </a:rPr>
                        <a:t>y</a:t>
                      </a:r>
                      <a:r>
                        <a:rPr sz="450" spc="-25" dirty="0">
                          <a:solidFill>
                            <a:srgbClr val="231F20"/>
                          </a:solidFill>
                          <a:latin typeface="Arial MT"/>
                          <a:cs typeface="Arial MT"/>
                        </a:rPr>
                        <a:t> </a:t>
                      </a:r>
                      <a:r>
                        <a:rPr sz="450" dirty="0">
                          <a:solidFill>
                            <a:srgbClr val="231F20"/>
                          </a:solidFill>
                          <a:latin typeface="Arial MT"/>
                          <a:cs typeface="Arial MT"/>
                        </a:rPr>
                        <a:t>/</a:t>
                      </a:r>
                      <a:r>
                        <a:rPr sz="450" spc="-25" dirty="0">
                          <a:solidFill>
                            <a:srgbClr val="231F20"/>
                          </a:solidFill>
                          <a:latin typeface="Arial MT"/>
                          <a:cs typeface="Arial MT"/>
                        </a:rPr>
                        <a:t> </a:t>
                      </a:r>
                      <a:r>
                        <a:rPr sz="450" dirty="0">
                          <a:solidFill>
                            <a:srgbClr val="231F20"/>
                          </a:solidFill>
                          <a:latin typeface="Arial MT"/>
                          <a:cs typeface="Arial MT"/>
                        </a:rPr>
                        <a:t>Em</a:t>
                      </a:r>
                      <a:r>
                        <a:rPr sz="450" spc="-5" dirty="0">
                          <a:solidFill>
                            <a:srgbClr val="231F20"/>
                          </a:solidFill>
                          <a:latin typeface="Arial MT"/>
                          <a:cs typeface="Arial MT"/>
                        </a:rPr>
                        <a:t>e</a:t>
                      </a:r>
                      <a:r>
                        <a:rPr sz="450" spc="5" dirty="0">
                          <a:solidFill>
                            <a:srgbClr val="231F20"/>
                          </a:solidFill>
                          <a:latin typeface="Arial MT"/>
                          <a:cs typeface="Arial MT"/>
                        </a:rPr>
                        <a:t>r</a:t>
                      </a:r>
                      <a:r>
                        <a:rPr sz="450" spc="-5" dirty="0">
                          <a:solidFill>
                            <a:srgbClr val="231F20"/>
                          </a:solidFill>
                          <a:latin typeface="Arial MT"/>
                          <a:cs typeface="Arial MT"/>
                        </a:rPr>
                        <a:t>gen</a:t>
                      </a:r>
                      <a:r>
                        <a:rPr sz="450" spc="10" dirty="0">
                          <a:solidFill>
                            <a:srgbClr val="231F20"/>
                          </a:solidFill>
                          <a:latin typeface="Arial MT"/>
                          <a:cs typeface="Arial MT"/>
                        </a:rPr>
                        <a:t>c</a:t>
                      </a:r>
                      <a:r>
                        <a:rPr sz="450" dirty="0">
                          <a:solidFill>
                            <a:srgbClr val="231F20"/>
                          </a:solidFill>
                          <a:latin typeface="Arial MT"/>
                          <a:cs typeface="Arial MT"/>
                        </a:rPr>
                        <a:t>y  </a:t>
                      </a:r>
                      <a:r>
                        <a:rPr sz="450" spc="15" dirty="0">
                          <a:solidFill>
                            <a:srgbClr val="231F20"/>
                          </a:solidFill>
                          <a:latin typeface="Arial MT"/>
                          <a:cs typeface="Arial MT"/>
                        </a:rPr>
                        <a:t>Management</a:t>
                      </a:r>
                      <a:endParaRPr sz="450">
                        <a:latin typeface="Arial MT"/>
                        <a:cs typeface="Arial MT"/>
                      </a:endParaRPr>
                    </a:p>
                  </a:txBody>
                  <a:tcPr marL="0" marR="0" marT="21590" marB="0">
                    <a:lnL w="9525">
                      <a:solidFill>
                        <a:srgbClr val="FFFFFF"/>
                      </a:solidFill>
                      <a:prstDash val="solid"/>
                    </a:lnL>
                    <a:lnT w="9525">
                      <a:solidFill>
                        <a:srgbClr val="FFFFFF"/>
                      </a:solidFill>
                      <a:prstDash val="solid"/>
                    </a:lnT>
                    <a:lnB w="9525">
                      <a:solidFill>
                        <a:srgbClr val="FFFFFF"/>
                      </a:solidFill>
                      <a:prstDash val="solid"/>
                    </a:lnB>
                    <a:solidFill>
                      <a:srgbClr val="E6E7E8"/>
                    </a:solidFill>
                  </a:tcPr>
                </a:tc>
                <a:extLst>
                  <a:ext uri="{0D108BD9-81ED-4DB2-BD59-A6C34878D82A}">
                    <a16:rowId xmlns:a16="http://schemas.microsoft.com/office/drawing/2014/main" val="10009"/>
                  </a:ext>
                </a:extLst>
              </a:tr>
              <a:tr h="146352">
                <a:tc>
                  <a:txBody>
                    <a:bodyPr/>
                    <a:lstStyle/>
                    <a:p>
                      <a:pPr marL="48895">
                        <a:lnSpc>
                          <a:spcPct val="100000"/>
                        </a:lnSpc>
                        <a:spcBef>
                          <a:spcPts val="310"/>
                        </a:spcBef>
                      </a:pPr>
                      <a:r>
                        <a:rPr sz="450" spc="-35" dirty="0">
                          <a:solidFill>
                            <a:srgbClr val="231F20"/>
                          </a:solidFill>
                          <a:latin typeface="Arial MT"/>
                          <a:cs typeface="Arial MT"/>
                        </a:rPr>
                        <a:t>T</a:t>
                      </a:r>
                      <a:r>
                        <a:rPr sz="450" spc="-5" dirty="0">
                          <a:solidFill>
                            <a:srgbClr val="231F20"/>
                          </a:solidFill>
                          <a:latin typeface="Arial MT"/>
                          <a:cs typeface="Arial MT"/>
                        </a:rPr>
                        <a:t>an</a:t>
                      </a:r>
                      <a:r>
                        <a:rPr sz="450" spc="5" dirty="0">
                          <a:solidFill>
                            <a:srgbClr val="231F20"/>
                          </a:solidFill>
                          <a:latin typeface="Arial MT"/>
                          <a:cs typeface="Arial MT"/>
                        </a:rPr>
                        <a:t>y</a:t>
                      </a:r>
                      <a:r>
                        <a:rPr sz="450" dirty="0">
                          <a:solidFill>
                            <a:srgbClr val="231F20"/>
                          </a:solidFill>
                          <a:latin typeface="Arial MT"/>
                          <a:cs typeface="Arial MT"/>
                        </a:rPr>
                        <a:t>a</a:t>
                      </a:r>
                      <a:r>
                        <a:rPr sz="450" spc="-25" dirty="0">
                          <a:solidFill>
                            <a:srgbClr val="231F20"/>
                          </a:solidFill>
                          <a:latin typeface="Arial MT"/>
                          <a:cs typeface="Arial MT"/>
                        </a:rPr>
                        <a:t> </a:t>
                      </a:r>
                      <a:r>
                        <a:rPr sz="450" dirty="0">
                          <a:solidFill>
                            <a:srgbClr val="231F20"/>
                          </a:solidFill>
                          <a:latin typeface="Arial MT"/>
                          <a:cs typeface="Arial MT"/>
                        </a:rPr>
                        <a:t>Pl</a:t>
                      </a:r>
                      <a:r>
                        <a:rPr sz="450" spc="-5" dirty="0">
                          <a:solidFill>
                            <a:srgbClr val="231F20"/>
                          </a:solidFill>
                          <a:latin typeface="Arial MT"/>
                          <a:cs typeface="Arial MT"/>
                        </a:rPr>
                        <a:t>i</a:t>
                      </a:r>
                      <a:r>
                        <a:rPr sz="450" dirty="0">
                          <a:solidFill>
                            <a:srgbClr val="231F20"/>
                          </a:solidFill>
                          <a:latin typeface="Arial MT"/>
                          <a:cs typeface="Arial MT"/>
                        </a:rPr>
                        <a:t>b</a:t>
                      </a:r>
                      <a:r>
                        <a:rPr sz="450" spc="-5" dirty="0">
                          <a:solidFill>
                            <a:srgbClr val="231F20"/>
                          </a:solidFill>
                          <a:latin typeface="Arial MT"/>
                          <a:cs typeface="Arial MT"/>
                        </a:rPr>
                        <a:t>e</a:t>
                      </a:r>
                      <a:r>
                        <a:rPr sz="450" spc="5" dirty="0">
                          <a:solidFill>
                            <a:srgbClr val="231F20"/>
                          </a:solidFill>
                          <a:latin typeface="Arial MT"/>
                          <a:cs typeface="Arial MT"/>
                        </a:rPr>
                        <a:t>r</a:t>
                      </a:r>
                      <a:r>
                        <a:rPr sz="450" dirty="0">
                          <a:solidFill>
                            <a:srgbClr val="231F20"/>
                          </a:solidFill>
                          <a:latin typeface="Arial MT"/>
                          <a:cs typeface="Arial MT"/>
                        </a:rPr>
                        <a:t>s</a:t>
                      </a:r>
                      <a:r>
                        <a:rPr sz="450" spc="-5" dirty="0">
                          <a:solidFill>
                            <a:srgbClr val="231F20"/>
                          </a:solidFill>
                          <a:latin typeface="Arial MT"/>
                          <a:cs typeface="Arial MT"/>
                        </a:rPr>
                        <a:t>ek</a:t>
                      </a:r>
                      <a:endParaRPr sz="450">
                        <a:latin typeface="Arial MT"/>
                        <a:cs typeface="Arial MT"/>
                      </a:endParaRPr>
                    </a:p>
                  </a:txBody>
                  <a:tcPr marL="0" marR="0" marT="39370" marB="0">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48895">
                        <a:lnSpc>
                          <a:spcPct val="100000"/>
                        </a:lnSpc>
                        <a:spcBef>
                          <a:spcPts val="310"/>
                        </a:spcBef>
                      </a:pPr>
                      <a:r>
                        <a:rPr sz="450" spc="15" dirty="0">
                          <a:solidFill>
                            <a:srgbClr val="231F20"/>
                          </a:solidFill>
                          <a:latin typeface="Arial MT"/>
                          <a:cs typeface="Arial MT"/>
                        </a:rPr>
                        <a:t>Environment</a:t>
                      </a:r>
                      <a:r>
                        <a:rPr sz="450" spc="-30" dirty="0">
                          <a:solidFill>
                            <a:srgbClr val="231F20"/>
                          </a:solidFill>
                          <a:latin typeface="Arial MT"/>
                          <a:cs typeface="Arial MT"/>
                        </a:rPr>
                        <a:t> </a:t>
                      </a:r>
                      <a:r>
                        <a:rPr sz="450" spc="10" dirty="0">
                          <a:solidFill>
                            <a:srgbClr val="231F20"/>
                          </a:solidFill>
                          <a:latin typeface="Arial MT"/>
                          <a:cs typeface="Arial MT"/>
                        </a:rPr>
                        <a:t>and</a:t>
                      </a:r>
                      <a:r>
                        <a:rPr sz="450" spc="-30" dirty="0">
                          <a:solidFill>
                            <a:srgbClr val="231F20"/>
                          </a:solidFill>
                          <a:latin typeface="Arial MT"/>
                          <a:cs typeface="Arial MT"/>
                        </a:rPr>
                        <a:t> </a:t>
                      </a:r>
                      <a:r>
                        <a:rPr sz="450" spc="10" dirty="0">
                          <a:solidFill>
                            <a:srgbClr val="231F20"/>
                          </a:solidFill>
                          <a:latin typeface="Arial MT"/>
                          <a:cs typeface="Arial MT"/>
                        </a:rPr>
                        <a:t>Water</a:t>
                      </a:r>
                      <a:endParaRPr sz="450">
                        <a:latin typeface="Arial MT"/>
                        <a:cs typeface="Arial MT"/>
                      </a:endParaRPr>
                    </a:p>
                  </a:txBody>
                  <a:tcPr marL="0" marR="0" marT="3937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48895">
                        <a:lnSpc>
                          <a:spcPct val="100000"/>
                        </a:lnSpc>
                        <a:spcBef>
                          <a:spcPts val="310"/>
                        </a:spcBef>
                      </a:pPr>
                      <a:r>
                        <a:rPr sz="450" spc="-5" dirty="0">
                          <a:solidFill>
                            <a:srgbClr val="231F20"/>
                          </a:solidFill>
                          <a:latin typeface="Arial MT"/>
                          <a:cs typeface="Arial MT"/>
                        </a:rPr>
                        <a:t>E</a:t>
                      </a:r>
                      <a:r>
                        <a:rPr sz="450" dirty="0">
                          <a:solidFill>
                            <a:srgbClr val="231F20"/>
                          </a:solidFill>
                          <a:latin typeface="Arial MT"/>
                          <a:cs typeface="Arial MT"/>
                        </a:rPr>
                        <a:t>d</a:t>
                      </a:r>
                      <a:r>
                        <a:rPr sz="450" spc="-25" dirty="0">
                          <a:solidFill>
                            <a:srgbClr val="231F20"/>
                          </a:solidFill>
                          <a:latin typeface="Arial MT"/>
                          <a:cs typeface="Arial MT"/>
                        </a:rPr>
                        <a:t> </a:t>
                      </a:r>
                      <a:r>
                        <a:rPr sz="450" spc="-5" dirty="0">
                          <a:solidFill>
                            <a:srgbClr val="231F20"/>
                          </a:solidFill>
                          <a:latin typeface="Arial MT"/>
                          <a:cs typeface="Arial MT"/>
                        </a:rPr>
                        <a:t>H</a:t>
                      </a:r>
                      <a:r>
                        <a:rPr sz="450" dirty="0">
                          <a:solidFill>
                            <a:srgbClr val="231F20"/>
                          </a:solidFill>
                          <a:latin typeface="Arial MT"/>
                          <a:cs typeface="Arial MT"/>
                        </a:rPr>
                        <a:t>u</a:t>
                      </a:r>
                      <a:r>
                        <a:rPr sz="450" spc="-5" dirty="0">
                          <a:solidFill>
                            <a:srgbClr val="231F20"/>
                          </a:solidFill>
                          <a:latin typeface="Arial MT"/>
                          <a:cs typeface="Arial MT"/>
                        </a:rPr>
                        <a:t>si</a:t>
                      </a:r>
                      <a:r>
                        <a:rPr sz="450" dirty="0">
                          <a:solidFill>
                            <a:srgbClr val="231F20"/>
                          </a:solidFill>
                          <a:latin typeface="Arial MT"/>
                          <a:cs typeface="Arial MT"/>
                        </a:rPr>
                        <a:t>c</a:t>
                      </a:r>
                      <a:endParaRPr sz="450">
                        <a:latin typeface="Arial MT"/>
                        <a:cs typeface="Arial MT"/>
                      </a:endParaRPr>
                    </a:p>
                  </a:txBody>
                  <a:tcPr marL="0" marR="0" marT="3937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48895">
                        <a:lnSpc>
                          <a:spcPct val="100000"/>
                        </a:lnSpc>
                        <a:spcBef>
                          <a:spcPts val="310"/>
                        </a:spcBef>
                      </a:pPr>
                      <a:r>
                        <a:rPr sz="450" spc="-5" dirty="0">
                          <a:solidFill>
                            <a:srgbClr val="231F20"/>
                          </a:solidFill>
                          <a:latin typeface="Arial MT"/>
                          <a:cs typeface="Arial MT"/>
                        </a:rPr>
                        <a:t>I</a:t>
                      </a:r>
                      <a:r>
                        <a:rPr sz="450" dirty="0">
                          <a:solidFill>
                            <a:srgbClr val="231F20"/>
                          </a:solidFill>
                          <a:latin typeface="Arial MT"/>
                          <a:cs typeface="Arial MT"/>
                        </a:rPr>
                        <a:t>n</a:t>
                      </a:r>
                      <a:r>
                        <a:rPr sz="450" spc="-5" dirty="0">
                          <a:solidFill>
                            <a:srgbClr val="231F20"/>
                          </a:solidFill>
                          <a:latin typeface="Arial MT"/>
                          <a:cs typeface="Arial MT"/>
                        </a:rPr>
                        <a:t>d</a:t>
                      </a:r>
                      <a:r>
                        <a:rPr sz="450" dirty="0">
                          <a:solidFill>
                            <a:srgbClr val="231F20"/>
                          </a:solidFill>
                          <a:latin typeface="Arial MT"/>
                          <a:cs typeface="Arial MT"/>
                        </a:rPr>
                        <a:t>us</a:t>
                      </a:r>
                      <a:r>
                        <a:rPr sz="450" spc="-5" dirty="0">
                          <a:solidFill>
                            <a:srgbClr val="231F20"/>
                          </a:solidFill>
                          <a:latin typeface="Arial MT"/>
                          <a:cs typeface="Arial MT"/>
                        </a:rPr>
                        <a:t>t</a:t>
                      </a:r>
                      <a:r>
                        <a:rPr sz="450" spc="20" dirty="0">
                          <a:solidFill>
                            <a:srgbClr val="231F20"/>
                          </a:solidFill>
                          <a:latin typeface="Arial MT"/>
                          <a:cs typeface="Arial MT"/>
                        </a:rPr>
                        <a:t>r</a:t>
                      </a:r>
                      <a:r>
                        <a:rPr sz="450" dirty="0">
                          <a:solidFill>
                            <a:srgbClr val="231F20"/>
                          </a:solidFill>
                          <a:latin typeface="Arial MT"/>
                          <a:cs typeface="Arial MT"/>
                        </a:rPr>
                        <a:t>y</a:t>
                      </a:r>
                      <a:r>
                        <a:rPr sz="450" spc="-25" dirty="0">
                          <a:solidFill>
                            <a:srgbClr val="231F20"/>
                          </a:solidFill>
                          <a:latin typeface="Arial MT"/>
                          <a:cs typeface="Arial MT"/>
                        </a:rPr>
                        <a:t> </a:t>
                      </a:r>
                      <a:r>
                        <a:rPr sz="450" spc="-5" dirty="0">
                          <a:solidFill>
                            <a:srgbClr val="231F20"/>
                          </a:solidFill>
                          <a:latin typeface="Arial MT"/>
                          <a:cs typeface="Arial MT"/>
                        </a:rPr>
                        <a:t>a</a:t>
                      </a:r>
                      <a:r>
                        <a:rPr sz="450" dirty="0">
                          <a:solidFill>
                            <a:srgbClr val="231F20"/>
                          </a:solidFill>
                          <a:latin typeface="Arial MT"/>
                          <a:cs typeface="Arial MT"/>
                        </a:rPr>
                        <a:t>nd</a:t>
                      </a:r>
                      <a:r>
                        <a:rPr sz="450" spc="-25" dirty="0">
                          <a:solidFill>
                            <a:srgbClr val="231F20"/>
                          </a:solidFill>
                          <a:latin typeface="Arial MT"/>
                          <a:cs typeface="Arial MT"/>
                        </a:rPr>
                        <a:t> </a:t>
                      </a:r>
                      <a:r>
                        <a:rPr sz="450" spc="5" dirty="0">
                          <a:solidFill>
                            <a:srgbClr val="231F20"/>
                          </a:solidFill>
                          <a:latin typeface="Arial MT"/>
                          <a:cs typeface="Arial MT"/>
                        </a:rPr>
                        <a:t>S</a:t>
                      </a:r>
                      <a:r>
                        <a:rPr sz="450" spc="-5" dirty="0">
                          <a:solidFill>
                            <a:srgbClr val="231F20"/>
                          </a:solidFill>
                          <a:latin typeface="Arial MT"/>
                          <a:cs typeface="Arial MT"/>
                        </a:rPr>
                        <a:t>cienc</a:t>
                      </a:r>
                      <a:r>
                        <a:rPr sz="450" dirty="0">
                          <a:solidFill>
                            <a:srgbClr val="231F20"/>
                          </a:solidFill>
                          <a:latin typeface="Arial MT"/>
                          <a:cs typeface="Arial MT"/>
                        </a:rPr>
                        <a:t>e</a:t>
                      </a:r>
                      <a:endParaRPr sz="450">
                        <a:latin typeface="Arial MT"/>
                        <a:cs typeface="Arial MT"/>
                      </a:endParaRPr>
                    </a:p>
                  </a:txBody>
                  <a:tcPr marL="0" marR="0" marT="39370" marB="0">
                    <a:lnL w="9525">
                      <a:solidFill>
                        <a:srgbClr val="FFFFFF"/>
                      </a:solidFill>
                      <a:prstDash val="solid"/>
                    </a:lnL>
                    <a:lnT w="9525">
                      <a:solidFill>
                        <a:srgbClr val="FFFFFF"/>
                      </a:solidFill>
                      <a:prstDash val="solid"/>
                    </a:lnT>
                    <a:lnB w="9525">
                      <a:solidFill>
                        <a:srgbClr val="FFFFFF"/>
                      </a:solidFill>
                      <a:prstDash val="solid"/>
                    </a:lnB>
                    <a:solidFill>
                      <a:srgbClr val="E6E7E8"/>
                    </a:solidFill>
                  </a:tcPr>
                </a:tc>
                <a:extLst>
                  <a:ext uri="{0D108BD9-81ED-4DB2-BD59-A6C34878D82A}">
                    <a16:rowId xmlns:a16="http://schemas.microsoft.com/office/drawing/2014/main" val="10010"/>
                  </a:ext>
                </a:extLst>
              </a:tr>
              <a:tr h="319719">
                <a:tc>
                  <a:txBody>
                    <a:bodyPr/>
                    <a:lstStyle/>
                    <a:p>
                      <a:pPr marL="48895">
                        <a:lnSpc>
                          <a:spcPct val="100000"/>
                        </a:lnSpc>
                        <a:spcBef>
                          <a:spcPts val="310"/>
                        </a:spcBef>
                      </a:pPr>
                      <a:r>
                        <a:rPr sz="450" spc="5" dirty="0">
                          <a:solidFill>
                            <a:srgbClr val="231F20"/>
                          </a:solidFill>
                          <a:latin typeface="Arial MT"/>
                          <a:cs typeface="Arial MT"/>
                        </a:rPr>
                        <a:t>C</a:t>
                      </a:r>
                      <a:r>
                        <a:rPr sz="450" spc="-5" dirty="0">
                          <a:solidFill>
                            <a:srgbClr val="231F20"/>
                          </a:solidFill>
                          <a:latin typeface="Arial MT"/>
                          <a:cs typeface="Arial MT"/>
                        </a:rPr>
                        <a:t>at</a:t>
                      </a:r>
                      <a:r>
                        <a:rPr sz="450" dirty="0">
                          <a:solidFill>
                            <a:srgbClr val="231F20"/>
                          </a:solidFill>
                          <a:latin typeface="Arial MT"/>
                          <a:cs typeface="Arial MT"/>
                        </a:rPr>
                        <a:t>h</a:t>
                      </a:r>
                      <a:r>
                        <a:rPr sz="450" spc="-5" dirty="0">
                          <a:solidFill>
                            <a:srgbClr val="231F20"/>
                          </a:solidFill>
                          <a:latin typeface="Arial MT"/>
                          <a:cs typeface="Arial MT"/>
                        </a:rPr>
                        <a:t>e</a:t>
                      </a:r>
                      <a:r>
                        <a:rPr sz="450" spc="5" dirty="0">
                          <a:solidFill>
                            <a:srgbClr val="231F20"/>
                          </a:solidFill>
                          <a:latin typeface="Arial MT"/>
                          <a:cs typeface="Arial MT"/>
                        </a:rPr>
                        <a:t>r</a:t>
                      </a:r>
                      <a:r>
                        <a:rPr sz="450" spc="-5" dirty="0">
                          <a:solidFill>
                            <a:srgbClr val="231F20"/>
                          </a:solidFill>
                          <a:latin typeface="Arial MT"/>
                          <a:cs typeface="Arial MT"/>
                        </a:rPr>
                        <a:t>i</a:t>
                      </a:r>
                      <a:r>
                        <a:rPr sz="450" dirty="0">
                          <a:solidFill>
                            <a:srgbClr val="231F20"/>
                          </a:solidFill>
                          <a:latin typeface="Arial MT"/>
                          <a:cs typeface="Arial MT"/>
                        </a:rPr>
                        <a:t>ne</a:t>
                      </a:r>
                      <a:r>
                        <a:rPr sz="450" spc="-25" dirty="0">
                          <a:solidFill>
                            <a:srgbClr val="231F20"/>
                          </a:solidFill>
                          <a:latin typeface="Arial MT"/>
                          <a:cs typeface="Arial MT"/>
                        </a:rPr>
                        <a:t> </a:t>
                      </a:r>
                      <a:r>
                        <a:rPr sz="450" spc="10" dirty="0">
                          <a:solidFill>
                            <a:srgbClr val="231F20"/>
                          </a:solidFill>
                          <a:latin typeface="Arial MT"/>
                          <a:cs typeface="Arial MT"/>
                        </a:rPr>
                        <a:t>K</a:t>
                      </a:r>
                      <a:r>
                        <a:rPr sz="450" spc="-5" dirty="0">
                          <a:solidFill>
                            <a:srgbClr val="231F20"/>
                          </a:solidFill>
                          <a:latin typeface="Arial MT"/>
                          <a:cs typeface="Arial MT"/>
                        </a:rPr>
                        <a:t>i</a:t>
                      </a:r>
                      <a:r>
                        <a:rPr sz="450" dirty="0">
                          <a:solidFill>
                            <a:srgbClr val="231F20"/>
                          </a:solidFill>
                          <a:latin typeface="Arial MT"/>
                          <a:cs typeface="Arial MT"/>
                        </a:rPr>
                        <a:t>ng</a:t>
                      </a:r>
                      <a:endParaRPr sz="450">
                        <a:latin typeface="Arial MT"/>
                        <a:cs typeface="Arial MT"/>
                      </a:endParaRPr>
                    </a:p>
                  </a:txBody>
                  <a:tcPr marL="0" marR="0" marT="39370" marB="0">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48260" marR="106045">
                        <a:lnSpc>
                          <a:spcPct val="126400"/>
                        </a:lnSpc>
                        <a:spcBef>
                          <a:spcPts val="170"/>
                        </a:spcBef>
                      </a:pPr>
                      <a:r>
                        <a:rPr sz="450" spc="-5" dirty="0">
                          <a:solidFill>
                            <a:srgbClr val="231F20"/>
                          </a:solidFill>
                          <a:latin typeface="Arial MT"/>
                          <a:cs typeface="Arial MT"/>
                        </a:rPr>
                        <a:t>In</a:t>
                      </a:r>
                      <a:r>
                        <a:rPr sz="450" dirty="0">
                          <a:solidFill>
                            <a:srgbClr val="231F20"/>
                          </a:solidFill>
                          <a:latin typeface="Arial MT"/>
                          <a:cs typeface="Arial MT"/>
                        </a:rPr>
                        <a:t>f</a:t>
                      </a:r>
                      <a:r>
                        <a:rPr sz="450" spc="10" dirty="0">
                          <a:solidFill>
                            <a:srgbClr val="231F20"/>
                          </a:solidFill>
                          <a:latin typeface="Arial MT"/>
                          <a:cs typeface="Arial MT"/>
                        </a:rPr>
                        <a:t>r</a:t>
                      </a:r>
                      <a:r>
                        <a:rPr sz="450" dirty="0">
                          <a:solidFill>
                            <a:srgbClr val="231F20"/>
                          </a:solidFill>
                          <a:latin typeface="Arial MT"/>
                          <a:cs typeface="Arial MT"/>
                        </a:rPr>
                        <a:t>as</a:t>
                      </a:r>
                      <a:r>
                        <a:rPr sz="450" spc="-5" dirty="0">
                          <a:solidFill>
                            <a:srgbClr val="231F20"/>
                          </a:solidFill>
                          <a:latin typeface="Arial MT"/>
                          <a:cs typeface="Arial MT"/>
                        </a:rPr>
                        <a:t>t</a:t>
                      </a:r>
                      <a:r>
                        <a:rPr sz="450" spc="10" dirty="0">
                          <a:solidFill>
                            <a:srgbClr val="231F20"/>
                          </a:solidFill>
                          <a:latin typeface="Arial MT"/>
                          <a:cs typeface="Arial MT"/>
                        </a:rPr>
                        <a:t>r</a:t>
                      </a:r>
                      <a:r>
                        <a:rPr sz="450" spc="-5" dirty="0">
                          <a:solidFill>
                            <a:srgbClr val="231F20"/>
                          </a:solidFill>
                          <a:latin typeface="Arial MT"/>
                          <a:cs typeface="Arial MT"/>
                        </a:rPr>
                        <a:t>u</a:t>
                      </a:r>
                      <a:r>
                        <a:rPr sz="450" spc="10" dirty="0">
                          <a:solidFill>
                            <a:srgbClr val="231F20"/>
                          </a:solidFill>
                          <a:latin typeface="Arial MT"/>
                          <a:cs typeface="Arial MT"/>
                        </a:rPr>
                        <a:t>c</a:t>
                      </a:r>
                      <a:r>
                        <a:rPr sz="450" spc="-5" dirty="0">
                          <a:solidFill>
                            <a:srgbClr val="231F20"/>
                          </a:solidFill>
                          <a:latin typeface="Arial MT"/>
                          <a:cs typeface="Arial MT"/>
                        </a:rPr>
                        <a:t>tu</a:t>
                      </a:r>
                      <a:r>
                        <a:rPr sz="450" dirty="0">
                          <a:solidFill>
                            <a:srgbClr val="231F20"/>
                          </a:solidFill>
                          <a:latin typeface="Arial MT"/>
                          <a:cs typeface="Arial MT"/>
                        </a:rPr>
                        <a:t>r</a:t>
                      </a:r>
                      <a:r>
                        <a:rPr sz="450" spc="-5" dirty="0">
                          <a:solidFill>
                            <a:srgbClr val="231F20"/>
                          </a:solidFill>
                          <a:latin typeface="Arial MT"/>
                          <a:cs typeface="Arial MT"/>
                        </a:rPr>
                        <a:t>e</a:t>
                      </a:r>
                      <a:r>
                        <a:rPr sz="450" dirty="0">
                          <a:solidFill>
                            <a:srgbClr val="231F20"/>
                          </a:solidFill>
                          <a:latin typeface="Arial MT"/>
                          <a:cs typeface="Arial MT"/>
                        </a:rPr>
                        <a:t>,</a:t>
                      </a:r>
                      <a:r>
                        <a:rPr sz="450" spc="-25" dirty="0">
                          <a:solidFill>
                            <a:srgbClr val="231F20"/>
                          </a:solidFill>
                          <a:latin typeface="Arial MT"/>
                          <a:cs typeface="Arial MT"/>
                        </a:rPr>
                        <a:t> </a:t>
                      </a:r>
                      <a:r>
                        <a:rPr sz="450" spc="-35" dirty="0">
                          <a:solidFill>
                            <a:srgbClr val="231F20"/>
                          </a:solidFill>
                          <a:latin typeface="Arial MT"/>
                          <a:cs typeface="Arial MT"/>
                        </a:rPr>
                        <a:t>T</a:t>
                      </a:r>
                      <a:r>
                        <a:rPr sz="450" spc="10" dirty="0">
                          <a:solidFill>
                            <a:srgbClr val="231F20"/>
                          </a:solidFill>
                          <a:latin typeface="Arial MT"/>
                          <a:cs typeface="Arial MT"/>
                        </a:rPr>
                        <a:t>r</a:t>
                      </a:r>
                      <a:r>
                        <a:rPr sz="450" spc="-5" dirty="0">
                          <a:solidFill>
                            <a:srgbClr val="231F20"/>
                          </a:solidFill>
                          <a:latin typeface="Arial MT"/>
                          <a:cs typeface="Arial MT"/>
                        </a:rPr>
                        <a:t>a</a:t>
                      </a:r>
                      <a:r>
                        <a:rPr sz="450" dirty="0">
                          <a:solidFill>
                            <a:srgbClr val="231F20"/>
                          </a:solidFill>
                          <a:latin typeface="Arial MT"/>
                          <a:cs typeface="Arial MT"/>
                        </a:rPr>
                        <a:t>n</a:t>
                      </a:r>
                      <a:r>
                        <a:rPr sz="450" spc="-5" dirty="0">
                          <a:solidFill>
                            <a:srgbClr val="231F20"/>
                          </a:solidFill>
                          <a:latin typeface="Arial MT"/>
                          <a:cs typeface="Arial MT"/>
                        </a:rPr>
                        <a:t>s</a:t>
                      </a:r>
                      <a:r>
                        <a:rPr sz="450" dirty="0">
                          <a:solidFill>
                            <a:srgbClr val="231F20"/>
                          </a:solidFill>
                          <a:latin typeface="Arial MT"/>
                          <a:cs typeface="Arial MT"/>
                        </a:rPr>
                        <a:t>p</a:t>
                      </a:r>
                      <a:r>
                        <a:rPr sz="450" spc="-5" dirty="0">
                          <a:solidFill>
                            <a:srgbClr val="231F20"/>
                          </a:solidFill>
                          <a:latin typeface="Arial MT"/>
                          <a:cs typeface="Arial MT"/>
                        </a:rPr>
                        <a:t>o</a:t>
                      </a:r>
                      <a:r>
                        <a:rPr sz="450" spc="20" dirty="0">
                          <a:solidFill>
                            <a:srgbClr val="231F20"/>
                          </a:solidFill>
                          <a:latin typeface="Arial MT"/>
                          <a:cs typeface="Arial MT"/>
                        </a:rPr>
                        <a:t>r</a:t>
                      </a:r>
                      <a:r>
                        <a:rPr sz="450" dirty="0">
                          <a:solidFill>
                            <a:srgbClr val="231F20"/>
                          </a:solidFill>
                          <a:latin typeface="Arial MT"/>
                          <a:cs typeface="Arial MT"/>
                        </a:rPr>
                        <a:t>t,  </a:t>
                      </a:r>
                      <a:r>
                        <a:rPr sz="450" spc="-10" dirty="0">
                          <a:solidFill>
                            <a:srgbClr val="231F20"/>
                          </a:solidFill>
                          <a:latin typeface="Arial MT"/>
                          <a:cs typeface="Arial MT"/>
                        </a:rPr>
                        <a:t>R</a:t>
                      </a:r>
                      <a:r>
                        <a:rPr sz="450" dirty="0">
                          <a:solidFill>
                            <a:srgbClr val="231F20"/>
                          </a:solidFill>
                          <a:latin typeface="Arial MT"/>
                          <a:cs typeface="Arial MT"/>
                        </a:rPr>
                        <a:t>e</a:t>
                      </a:r>
                      <a:r>
                        <a:rPr sz="450" spc="-5" dirty="0">
                          <a:solidFill>
                            <a:srgbClr val="231F20"/>
                          </a:solidFill>
                          <a:latin typeface="Arial MT"/>
                          <a:cs typeface="Arial MT"/>
                        </a:rPr>
                        <a:t>giona</a:t>
                      </a:r>
                      <a:r>
                        <a:rPr sz="450" dirty="0">
                          <a:solidFill>
                            <a:srgbClr val="231F20"/>
                          </a:solidFill>
                          <a:latin typeface="Arial MT"/>
                          <a:cs typeface="Arial MT"/>
                        </a:rPr>
                        <a:t>l</a:t>
                      </a:r>
                      <a:r>
                        <a:rPr sz="450" spc="-25" dirty="0">
                          <a:solidFill>
                            <a:srgbClr val="231F20"/>
                          </a:solidFill>
                          <a:latin typeface="Arial MT"/>
                          <a:cs typeface="Arial MT"/>
                        </a:rPr>
                        <a:t> </a:t>
                      </a:r>
                      <a:r>
                        <a:rPr sz="450" dirty="0">
                          <a:solidFill>
                            <a:srgbClr val="231F20"/>
                          </a:solidFill>
                          <a:latin typeface="Arial MT"/>
                          <a:cs typeface="Arial MT"/>
                        </a:rPr>
                        <a:t>Dev</a:t>
                      </a:r>
                      <a:r>
                        <a:rPr sz="450" spc="-5" dirty="0">
                          <a:solidFill>
                            <a:srgbClr val="231F20"/>
                          </a:solidFill>
                          <a:latin typeface="Arial MT"/>
                          <a:cs typeface="Arial MT"/>
                        </a:rPr>
                        <a:t>e</a:t>
                      </a:r>
                      <a:r>
                        <a:rPr sz="450" dirty="0">
                          <a:solidFill>
                            <a:srgbClr val="231F20"/>
                          </a:solidFill>
                          <a:latin typeface="Arial MT"/>
                          <a:cs typeface="Arial MT"/>
                        </a:rPr>
                        <a:t>l</a:t>
                      </a:r>
                      <a:r>
                        <a:rPr sz="450" spc="-5" dirty="0">
                          <a:solidFill>
                            <a:srgbClr val="231F20"/>
                          </a:solidFill>
                          <a:latin typeface="Arial MT"/>
                          <a:cs typeface="Arial MT"/>
                        </a:rPr>
                        <a:t>o</a:t>
                      </a:r>
                      <a:r>
                        <a:rPr sz="450" dirty="0">
                          <a:solidFill>
                            <a:srgbClr val="231F20"/>
                          </a:solidFill>
                          <a:latin typeface="Arial MT"/>
                          <a:cs typeface="Arial MT"/>
                        </a:rPr>
                        <a:t>pm</a:t>
                      </a:r>
                      <a:r>
                        <a:rPr sz="450" spc="-5" dirty="0">
                          <a:solidFill>
                            <a:srgbClr val="231F20"/>
                          </a:solidFill>
                          <a:latin typeface="Arial MT"/>
                          <a:cs typeface="Arial MT"/>
                        </a:rPr>
                        <a:t>en</a:t>
                      </a:r>
                      <a:r>
                        <a:rPr sz="450" dirty="0">
                          <a:solidFill>
                            <a:srgbClr val="231F20"/>
                          </a:solidFill>
                          <a:latin typeface="Arial MT"/>
                          <a:cs typeface="Arial MT"/>
                        </a:rPr>
                        <a:t>t</a:t>
                      </a:r>
                      <a:r>
                        <a:rPr sz="450" spc="-25" dirty="0">
                          <a:solidFill>
                            <a:srgbClr val="231F20"/>
                          </a:solidFill>
                          <a:latin typeface="Arial MT"/>
                          <a:cs typeface="Arial MT"/>
                        </a:rPr>
                        <a:t> </a:t>
                      </a:r>
                      <a:r>
                        <a:rPr sz="450" spc="-5" dirty="0">
                          <a:solidFill>
                            <a:srgbClr val="231F20"/>
                          </a:solidFill>
                          <a:latin typeface="Arial MT"/>
                          <a:cs typeface="Arial MT"/>
                        </a:rPr>
                        <a:t>a</a:t>
                      </a:r>
                      <a:r>
                        <a:rPr sz="450" dirty="0">
                          <a:solidFill>
                            <a:srgbClr val="231F20"/>
                          </a:solidFill>
                          <a:latin typeface="Arial MT"/>
                          <a:cs typeface="Arial MT"/>
                        </a:rPr>
                        <a:t>nd  </a:t>
                      </a:r>
                      <a:r>
                        <a:rPr sz="450" spc="20" dirty="0">
                          <a:solidFill>
                            <a:srgbClr val="231F20"/>
                          </a:solidFill>
                          <a:latin typeface="Arial MT"/>
                          <a:cs typeface="Arial MT"/>
                        </a:rPr>
                        <a:t>Local</a:t>
                      </a:r>
                      <a:r>
                        <a:rPr sz="450" spc="-30" dirty="0">
                          <a:solidFill>
                            <a:srgbClr val="231F20"/>
                          </a:solidFill>
                          <a:latin typeface="Arial MT"/>
                          <a:cs typeface="Arial MT"/>
                        </a:rPr>
                        <a:t> </a:t>
                      </a:r>
                      <a:r>
                        <a:rPr sz="450" spc="15" dirty="0">
                          <a:solidFill>
                            <a:srgbClr val="231F20"/>
                          </a:solidFill>
                          <a:latin typeface="Arial MT"/>
                          <a:cs typeface="Arial MT"/>
                        </a:rPr>
                        <a:t>Government</a:t>
                      </a:r>
                      <a:endParaRPr sz="450">
                        <a:latin typeface="Arial MT"/>
                        <a:cs typeface="Arial MT"/>
                      </a:endParaRPr>
                    </a:p>
                  </a:txBody>
                  <a:tcPr marL="0" marR="0" marT="2159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48260">
                        <a:lnSpc>
                          <a:spcPct val="100000"/>
                        </a:lnSpc>
                        <a:spcBef>
                          <a:spcPts val="310"/>
                        </a:spcBef>
                      </a:pPr>
                      <a:r>
                        <a:rPr sz="450" spc="-5" dirty="0">
                          <a:solidFill>
                            <a:srgbClr val="231F20"/>
                          </a:solidFill>
                          <a:latin typeface="Arial MT"/>
                          <a:cs typeface="Arial MT"/>
                        </a:rPr>
                        <a:t>C</a:t>
                      </a:r>
                      <a:r>
                        <a:rPr sz="450" spc="5" dirty="0">
                          <a:solidFill>
                            <a:srgbClr val="231F20"/>
                          </a:solidFill>
                          <a:latin typeface="Arial MT"/>
                          <a:cs typeface="Arial MT"/>
                        </a:rPr>
                        <a:t>l</a:t>
                      </a:r>
                      <a:r>
                        <a:rPr sz="450" spc="-5" dirty="0">
                          <a:solidFill>
                            <a:srgbClr val="231F20"/>
                          </a:solidFill>
                          <a:latin typeface="Arial MT"/>
                          <a:cs typeface="Arial MT"/>
                        </a:rPr>
                        <a:t>a</a:t>
                      </a:r>
                      <a:r>
                        <a:rPr sz="450" dirty="0">
                          <a:solidFill>
                            <a:srgbClr val="231F20"/>
                          </a:solidFill>
                          <a:latin typeface="Arial MT"/>
                          <a:cs typeface="Arial MT"/>
                        </a:rPr>
                        <a:t>re</a:t>
                      </a:r>
                      <a:r>
                        <a:rPr sz="450" spc="-25" dirty="0">
                          <a:solidFill>
                            <a:srgbClr val="231F20"/>
                          </a:solidFill>
                          <a:latin typeface="Arial MT"/>
                          <a:cs typeface="Arial MT"/>
                        </a:rPr>
                        <a:t> </a:t>
                      </a:r>
                      <a:r>
                        <a:rPr sz="450" spc="-5" dirty="0">
                          <a:solidFill>
                            <a:srgbClr val="231F20"/>
                          </a:solidFill>
                          <a:latin typeface="Arial MT"/>
                          <a:cs typeface="Arial MT"/>
                        </a:rPr>
                        <a:t>O’Neil</a:t>
                      </a:r>
                      <a:endParaRPr sz="450">
                        <a:latin typeface="Arial MT"/>
                        <a:cs typeface="Arial MT"/>
                      </a:endParaRPr>
                    </a:p>
                  </a:txBody>
                  <a:tcPr marL="0" marR="0" marT="3937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48260">
                        <a:lnSpc>
                          <a:spcPct val="100000"/>
                        </a:lnSpc>
                        <a:spcBef>
                          <a:spcPts val="310"/>
                        </a:spcBef>
                      </a:pPr>
                      <a:r>
                        <a:rPr sz="450" spc="-5" dirty="0">
                          <a:solidFill>
                            <a:srgbClr val="231F20"/>
                          </a:solidFill>
                          <a:latin typeface="Arial MT"/>
                          <a:cs typeface="Arial MT"/>
                        </a:rPr>
                        <a:t>Ho</a:t>
                      </a:r>
                      <a:r>
                        <a:rPr sz="450" dirty="0">
                          <a:solidFill>
                            <a:srgbClr val="231F20"/>
                          </a:solidFill>
                          <a:latin typeface="Arial MT"/>
                          <a:cs typeface="Arial MT"/>
                        </a:rPr>
                        <a:t>me</a:t>
                      </a:r>
                      <a:r>
                        <a:rPr sz="450" spc="-25" dirty="0">
                          <a:solidFill>
                            <a:srgbClr val="231F20"/>
                          </a:solidFill>
                          <a:latin typeface="Arial MT"/>
                          <a:cs typeface="Arial MT"/>
                        </a:rPr>
                        <a:t> </a:t>
                      </a:r>
                      <a:r>
                        <a:rPr sz="450" spc="5" dirty="0">
                          <a:solidFill>
                            <a:srgbClr val="231F20"/>
                          </a:solidFill>
                          <a:latin typeface="Arial MT"/>
                          <a:cs typeface="Arial MT"/>
                        </a:rPr>
                        <a:t>A</a:t>
                      </a:r>
                      <a:r>
                        <a:rPr sz="450" spc="10" dirty="0">
                          <a:solidFill>
                            <a:srgbClr val="231F20"/>
                          </a:solidFill>
                          <a:latin typeface="Arial MT"/>
                          <a:cs typeface="Arial MT"/>
                        </a:rPr>
                        <a:t>f</a:t>
                      </a:r>
                      <a:r>
                        <a:rPr sz="450" spc="5" dirty="0">
                          <a:solidFill>
                            <a:srgbClr val="231F20"/>
                          </a:solidFill>
                          <a:latin typeface="Arial MT"/>
                          <a:cs typeface="Arial MT"/>
                        </a:rPr>
                        <a:t>f</a:t>
                      </a:r>
                      <a:r>
                        <a:rPr sz="450" spc="-5" dirty="0">
                          <a:solidFill>
                            <a:srgbClr val="231F20"/>
                          </a:solidFill>
                          <a:latin typeface="Arial MT"/>
                          <a:cs typeface="Arial MT"/>
                        </a:rPr>
                        <a:t>ai</a:t>
                      </a:r>
                      <a:r>
                        <a:rPr sz="450" spc="5" dirty="0">
                          <a:solidFill>
                            <a:srgbClr val="231F20"/>
                          </a:solidFill>
                          <a:latin typeface="Arial MT"/>
                          <a:cs typeface="Arial MT"/>
                        </a:rPr>
                        <a:t>r</a:t>
                      </a:r>
                      <a:r>
                        <a:rPr sz="450" dirty="0">
                          <a:solidFill>
                            <a:srgbClr val="231F20"/>
                          </a:solidFill>
                          <a:latin typeface="Arial MT"/>
                          <a:cs typeface="Arial MT"/>
                        </a:rPr>
                        <a:t>s</a:t>
                      </a:r>
                      <a:r>
                        <a:rPr sz="450" spc="-25" dirty="0">
                          <a:solidFill>
                            <a:srgbClr val="231F20"/>
                          </a:solidFill>
                          <a:latin typeface="Arial MT"/>
                          <a:cs typeface="Arial MT"/>
                        </a:rPr>
                        <a:t> </a:t>
                      </a:r>
                      <a:r>
                        <a:rPr sz="450" dirty="0">
                          <a:solidFill>
                            <a:srgbClr val="231F20"/>
                          </a:solidFill>
                          <a:latin typeface="Arial MT"/>
                          <a:cs typeface="Arial MT"/>
                        </a:rPr>
                        <a:t>/</a:t>
                      </a:r>
                      <a:r>
                        <a:rPr sz="450" spc="-25" dirty="0">
                          <a:solidFill>
                            <a:srgbClr val="231F20"/>
                          </a:solidFill>
                          <a:latin typeface="Arial MT"/>
                          <a:cs typeface="Arial MT"/>
                        </a:rPr>
                        <a:t> </a:t>
                      </a:r>
                      <a:r>
                        <a:rPr sz="450" spc="10" dirty="0">
                          <a:solidFill>
                            <a:srgbClr val="231F20"/>
                          </a:solidFill>
                          <a:latin typeface="Arial MT"/>
                          <a:cs typeface="Arial MT"/>
                        </a:rPr>
                        <a:t>C</a:t>
                      </a:r>
                      <a:r>
                        <a:rPr sz="450" spc="5" dirty="0">
                          <a:solidFill>
                            <a:srgbClr val="231F20"/>
                          </a:solidFill>
                          <a:latin typeface="Arial MT"/>
                          <a:cs typeface="Arial MT"/>
                        </a:rPr>
                        <a:t>y</a:t>
                      </a:r>
                      <a:r>
                        <a:rPr sz="450" dirty="0">
                          <a:solidFill>
                            <a:srgbClr val="231F20"/>
                          </a:solidFill>
                          <a:latin typeface="Arial MT"/>
                          <a:cs typeface="Arial MT"/>
                        </a:rPr>
                        <a:t>b</a:t>
                      </a:r>
                      <a:r>
                        <a:rPr sz="450" spc="-5" dirty="0">
                          <a:solidFill>
                            <a:srgbClr val="231F20"/>
                          </a:solidFill>
                          <a:latin typeface="Arial MT"/>
                          <a:cs typeface="Arial MT"/>
                        </a:rPr>
                        <a:t>e</a:t>
                      </a:r>
                      <a:r>
                        <a:rPr sz="450" dirty="0">
                          <a:solidFill>
                            <a:srgbClr val="231F20"/>
                          </a:solidFill>
                          <a:latin typeface="Arial MT"/>
                          <a:cs typeface="Arial MT"/>
                        </a:rPr>
                        <a:t>r</a:t>
                      </a:r>
                      <a:r>
                        <a:rPr sz="450" spc="-25" dirty="0">
                          <a:solidFill>
                            <a:srgbClr val="231F20"/>
                          </a:solidFill>
                          <a:latin typeface="Arial MT"/>
                          <a:cs typeface="Arial MT"/>
                        </a:rPr>
                        <a:t> </a:t>
                      </a:r>
                      <a:r>
                        <a:rPr sz="450" spc="5" dirty="0">
                          <a:solidFill>
                            <a:srgbClr val="231F20"/>
                          </a:solidFill>
                          <a:latin typeface="Arial MT"/>
                          <a:cs typeface="Arial MT"/>
                        </a:rPr>
                        <a:t>S</a:t>
                      </a:r>
                      <a:r>
                        <a:rPr sz="450" dirty="0">
                          <a:solidFill>
                            <a:srgbClr val="231F20"/>
                          </a:solidFill>
                          <a:latin typeface="Arial MT"/>
                          <a:cs typeface="Arial MT"/>
                        </a:rPr>
                        <a:t>ec</a:t>
                      </a:r>
                      <a:r>
                        <a:rPr sz="450" spc="-5" dirty="0">
                          <a:solidFill>
                            <a:srgbClr val="231F20"/>
                          </a:solidFill>
                          <a:latin typeface="Arial MT"/>
                          <a:cs typeface="Arial MT"/>
                        </a:rPr>
                        <a:t>u</a:t>
                      </a:r>
                      <a:r>
                        <a:rPr sz="450" spc="5" dirty="0">
                          <a:solidFill>
                            <a:srgbClr val="231F20"/>
                          </a:solidFill>
                          <a:latin typeface="Arial MT"/>
                          <a:cs typeface="Arial MT"/>
                        </a:rPr>
                        <a:t>r</a:t>
                      </a:r>
                      <a:r>
                        <a:rPr sz="450" dirty="0">
                          <a:solidFill>
                            <a:srgbClr val="231F20"/>
                          </a:solidFill>
                          <a:latin typeface="Arial MT"/>
                          <a:cs typeface="Arial MT"/>
                        </a:rPr>
                        <a:t>i</a:t>
                      </a:r>
                      <a:r>
                        <a:rPr sz="450" spc="15" dirty="0">
                          <a:solidFill>
                            <a:srgbClr val="231F20"/>
                          </a:solidFill>
                          <a:latin typeface="Arial MT"/>
                          <a:cs typeface="Arial MT"/>
                        </a:rPr>
                        <a:t>t</a:t>
                      </a:r>
                      <a:r>
                        <a:rPr sz="450" dirty="0">
                          <a:solidFill>
                            <a:srgbClr val="231F20"/>
                          </a:solidFill>
                          <a:latin typeface="Arial MT"/>
                          <a:cs typeface="Arial MT"/>
                        </a:rPr>
                        <a:t>y</a:t>
                      </a:r>
                      <a:endParaRPr sz="450">
                        <a:latin typeface="Arial MT"/>
                        <a:cs typeface="Arial MT"/>
                      </a:endParaRPr>
                    </a:p>
                  </a:txBody>
                  <a:tcPr marL="0" marR="0" marT="39370" marB="0">
                    <a:lnL w="9525">
                      <a:solidFill>
                        <a:srgbClr val="FFFFFF"/>
                      </a:solidFill>
                      <a:prstDash val="solid"/>
                    </a:lnL>
                    <a:lnT w="9525">
                      <a:solidFill>
                        <a:srgbClr val="FFFFFF"/>
                      </a:solidFill>
                      <a:prstDash val="solid"/>
                    </a:lnT>
                    <a:lnB w="9525">
                      <a:solidFill>
                        <a:srgbClr val="FFFFFF"/>
                      </a:solidFill>
                      <a:prstDash val="solid"/>
                    </a:lnB>
                    <a:solidFill>
                      <a:srgbClr val="E6E7E8"/>
                    </a:solidFill>
                  </a:tcPr>
                </a:tc>
                <a:extLst>
                  <a:ext uri="{0D108BD9-81ED-4DB2-BD59-A6C34878D82A}">
                    <a16:rowId xmlns:a16="http://schemas.microsoft.com/office/drawing/2014/main" val="10011"/>
                  </a:ext>
                </a:extLst>
              </a:tr>
              <a:tr h="146361">
                <a:tc>
                  <a:txBody>
                    <a:bodyPr/>
                    <a:lstStyle/>
                    <a:p>
                      <a:pPr marL="48260">
                        <a:lnSpc>
                          <a:spcPct val="100000"/>
                        </a:lnSpc>
                        <a:spcBef>
                          <a:spcPts val="310"/>
                        </a:spcBef>
                      </a:pPr>
                      <a:r>
                        <a:rPr sz="450" spc="5" dirty="0">
                          <a:solidFill>
                            <a:srgbClr val="231F20"/>
                          </a:solidFill>
                          <a:latin typeface="Arial MT"/>
                          <a:cs typeface="Arial MT"/>
                        </a:rPr>
                        <a:t>L</a:t>
                      </a:r>
                      <a:r>
                        <a:rPr sz="450" spc="-5" dirty="0">
                          <a:solidFill>
                            <a:srgbClr val="231F20"/>
                          </a:solidFill>
                          <a:latin typeface="Arial MT"/>
                          <a:cs typeface="Arial MT"/>
                        </a:rPr>
                        <a:t>i</a:t>
                      </a:r>
                      <a:r>
                        <a:rPr sz="450" dirty="0">
                          <a:solidFill>
                            <a:srgbClr val="231F20"/>
                          </a:solidFill>
                          <a:latin typeface="Arial MT"/>
                          <a:cs typeface="Arial MT"/>
                        </a:rPr>
                        <a:t>n</a:t>
                      </a:r>
                      <a:r>
                        <a:rPr sz="450" spc="-5" dirty="0">
                          <a:solidFill>
                            <a:srgbClr val="231F20"/>
                          </a:solidFill>
                          <a:latin typeface="Arial MT"/>
                          <a:cs typeface="Arial MT"/>
                        </a:rPr>
                        <a:t>d</a:t>
                      </a:r>
                      <a:r>
                        <a:rPr sz="450" dirty="0">
                          <a:solidFill>
                            <a:srgbClr val="231F20"/>
                          </a:solidFill>
                          <a:latin typeface="Arial MT"/>
                          <a:cs typeface="Arial MT"/>
                        </a:rPr>
                        <a:t>a</a:t>
                      </a:r>
                      <a:r>
                        <a:rPr sz="450" spc="-25" dirty="0">
                          <a:solidFill>
                            <a:srgbClr val="231F20"/>
                          </a:solidFill>
                          <a:latin typeface="Arial MT"/>
                          <a:cs typeface="Arial MT"/>
                        </a:rPr>
                        <a:t> </a:t>
                      </a:r>
                      <a:r>
                        <a:rPr sz="450" spc="-5" dirty="0">
                          <a:solidFill>
                            <a:srgbClr val="231F20"/>
                          </a:solidFill>
                          <a:latin typeface="Arial MT"/>
                          <a:cs typeface="Arial MT"/>
                        </a:rPr>
                        <a:t>Bu</a:t>
                      </a:r>
                      <a:r>
                        <a:rPr sz="450" spc="5" dirty="0">
                          <a:solidFill>
                            <a:srgbClr val="231F20"/>
                          </a:solidFill>
                          <a:latin typeface="Arial MT"/>
                          <a:cs typeface="Arial MT"/>
                        </a:rPr>
                        <a:t>r</a:t>
                      </a:r>
                      <a:r>
                        <a:rPr sz="450" dirty="0">
                          <a:solidFill>
                            <a:srgbClr val="231F20"/>
                          </a:solidFill>
                          <a:latin typeface="Arial MT"/>
                          <a:cs typeface="Arial MT"/>
                        </a:rPr>
                        <a:t>ney</a:t>
                      </a:r>
                      <a:endParaRPr sz="450">
                        <a:latin typeface="Arial MT"/>
                        <a:cs typeface="Arial MT"/>
                      </a:endParaRPr>
                    </a:p>
                  </a:txBody>
                  <a:tcPr marL="0" marR="0" marT="39370" marB="0">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48260">
                        <a:lnSpc>
                          <a:spcPct val="100000"/>
                        </a:lnSpc>
                        <a:spcBef>
                          <a:spcPts val="310"/>
                        </a:spcBef>
                      </a:pPr>
                      <a:r>
                        <a:rPr sz="450" spc="-5" dirty="0">
                          <a:solidFill>
                            <a:srgbClr val="231F20"/>
                          </a:solidFill>
                          <a:latin typeface="Arial MT"/>
                          <a:cs typeface="Arial MT"/>
                        </a:rPr>
                        <a:t>I</a:t>
                      </a:r>
                      <a:r>
                        <a:rPr sz="450" dirty="0">
                          <a:solidFill>
                            <a:srgbClr val="231F20"/>
                          </a:solidFill>
                          <a:latin typeface="Arial MT"/>
                          <a:cs typeface="Arial MT"/>
                        </a:rPr>
                        <a:t>n</a:t>
                      </a:r>
                      <a:r>
                        <a:rPr sz="450" spc="-5" dirty="0">
                          <a:solidFill>
                            <a:srgbClr val="231F20"/>
                          </a:solidFill>
                          <a:latin typeface="Arial MT"/>
                          <a:cs typeface="Arial MT"/>
                        </a:rPr>
                        <a:t>digeno</a:t>
                      </a:r>
                      <a:r>
                        <a:rPr sz="450" dirty="0">
                          <a:solidFill>
                            <a:srgbClr val="231F20"/>
                          </a:solidFill>
                          <a:latin typeface="Arial MT"/>
                          <a:cs typeface="Arial MT"/>
                        </a:rPr>
                        <a:t>us</a:t>
                      </a:r>
                      <a:r>
                        <a:rPr sz="450" spc="-25" dirty="0">
                          <a:solidFill>
                            <a:srgbClr val="231F20"/>
                          </a:solidFill>
                          <a:latin typeface="Arial MT"/>
                          <a:cs typeface="Arial MT"/>
                        </a:rPr>
                        <a:t> </a:t>
                      </a:r>
                      <a:r>
                        <a:rPr sz="450" dirty="0">
                          <a:solidFill>
                            <a:srgbClr val="231F20"/>
                          </a:solidFill>
                          <a:latin typeface="Arial MT"/>
                          <a:cs typeface="Arial MT"/>
                        </a:rPr>
                        <a:t>Aus</a:t>
                      </a:r>
                      <a:r>
                        <a:rPr sz="450" spc="-5" dirty="0">
                          <a:solidFill>
                            <a:srgbClr val="231F20"/>
                          </a:solidFill>
                          <a:latin typeface="Arial MT"/>
                          <a:cs typeface="Arial MT"/>
                        </a:rPr>
                        <a:t>t</a:t>
                      </a:r>
                      <a:r>
                        <a:rPr sz="450" spc="10" dirty="0">
                          <a:solidFill>
                            <a:srgbClr val="231F20"/>
                          </a:solidFill>
                          <a:latin typeface="Arial MT"/>
                          <a:cs typeface="Arial MT"/>
                        </a:rPr>
                        <a:t>r</a:t>
                      </a:r>
                      <a:r>
                        <a:rPr sz="450" spc="-5" dirty="0">
                          <a:solidFill>
                            <a:srgbClr val="231F20"/>
                          </a:solidFill>
                          <a:latin typeface="Arial MT"/>
                          <a:cs typeface="Arial MT"/>
                        </a:rPr>
                        <a:t>a</a:t>
                      </a:r>
                      <a:r>
                        <a:rPr sz="450" dirty="0">
                          <a:solidFill>
                            <a:srgbClr val="231F20"/>
                          </a:solidFill>
                          <a:latin typeface="Arial MT"/>
                          <a:cs typeface="Arial MT"/>
                        </a:rPr>
                        <a:t>l</a:t>
                      </a:r>
                      <a:r>
                        <a:rPr sz="450" spc="-5" dirty="0">
                          <a:solidFill>
                            <a:srgbClr val="231F20"/>
                          </a:solidFill>
                          <a:latin typeface="Arial MT"/>
                          <a:cs typeface="Arial MT"/>
                        </a:rPr>
                        <a:t>ia</a:t>
                      </a:r>
                      <a:r>
                        <a:rPr sz="450" dirty="0">
                          <a:solidFill>
                            <a:srgbClr val="231F20"/>
                          </a:solidFill>
                          <a:latin typeface="Arial MT"/>
                          <a:cs typeface="Arial MT"/>
                        </a:rPr>
                        <a:t>ns</a:t>
                      </a:r>
                      <a:endParaRPr sz="450">
                        <a:latin typeface="Arial MT"/>
                        <a:cs typeface="Arial MT"/>
                      </a:endParaRPr>
                    </a:p>
                  </a:txBody>
                  <a:tcPr marL="0" marR="0" marT="3937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a:lnSpc>
                          <a:spcPct val="100000"/>
                        </a:lnSpc>
                      </a:pPr>
                      <a:endParaRPr sz="500">
                        <a:latin typeface="Times New Roman"/>
                        <a:cs typeface="Times New Roman"/>
                      </a:endParaRPr>
                    </a:p>
                  </a:txBody>
                  <a:tcPr marL="0" marR="0" marT="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a:lnSpc>
                          <a:spcPct val="100000"/>
                        </a:lnSpc>
                      </a:pPr>
                      <a:endParaRPr sz="500">
                        <a:latin typeface="Times New Roman"/>
                        <a:cs typeface="Times New Roman"/>
                      </a:endParaRPr>
                    </a:p>
                  </a:txBody>
                  <a:tcPr marL="0" marR="0" marT="0" marB="0">
                    <a:lnL w="9525">
                      <a:solidFill>
                        <a:srgbClr val="FFFFFF"/>
                      </a:solidFill>
                      <a:prstDash val="solid"/>
                    </a:lnL>
                    <a:lnT w="9525">
                      <a:solidFill>
                        <a:srgbClr val="FFFFFF"/>
                      </a:solidFill>
                      <a:prstDash val="solid"/>
                    </a:lnT>
                    <a:lnB w="9525">
                      <a:solidFill>
                        <a:srgbClr val="FFFFFF"/>
                      </a:solidFill>
                      <a:prstDash val="solid"/>
                    </a:lnB>
                    <a:solidFill>
                      <a:srgbClr val="E6E7E8"/>
                    </a:solidFill>
                  </a:tcPr>
                </a:tc>
                <a:extLst>
                  <a:ext uri="{0D108BD9-81ED-4DB2-BD59-A6C34878D82A}">
                    <a16:rowId xmlns:a16="http://schemas.microsoft.com/office/drawing/2014/main" val="10012"/>
                  </a:ext>
                </a:extLst>
              </a:tr>
            </a:tbl>
          </a:graphicData>
        </a:graphic>
      </p:graphicFrame>
    </p:spTree>
  </p:cSld>
  <p:clrMapOvr>
    <a:masterClrMapping/>
  </p:clrMapOvr>
  <p:transition>
    <p:cut/>
  </p:transition>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731899"/>
            <a:ext cx="3915511" cy="582351"/>
          </a:xfrm>
          <a:prstGeom prst="rect">
            <a:avLst/>
          </a:prstGeom>
        </p:spPr>
        <p:txBody>
          <a:bodyPr vert="horz" wrap="square" lIns="0" tIns="65036" rIns="0" bIns="0" rtlCol="0">
            <a:spAutoFit/>
          </a:bodyPr>
          <a:lstStyle/>
          <a:p>
            <a:pPr marL="12700" marR="5080">
              <a:lnSpc>
                <a:spcPct val="102600"/>
              </a:lnSpc>
              <a:spcBef>
                <a:spcPts val="55"/>
              </a:spcBef>
            </a:pPr>
            <a:r>
              <a:rPr dirty="0">
                <a:solidFill>
                  <a:srgbClr val="00B0F0"/>
                </a:solidFill>
                <a:latin typeface="+mn-lt"/>
              </a:rPr>
              <a:t>Ministerial responsibility </a:t>
            </a:r>
            <a:r>
              <a:rPr dirty="0">
                <a:latin typeface="+mn-lt"/>
              </a:rPr>
              <a:t>refers to the constitutional doctrine by  which cabinet ministers must bear ultimate responsibility for what  happens in their ministry.</a:t>
            </a:r>
          </a:p>
        </p:txBody>
      </p:sp>
      <p:sp>
        <p:nvSpPr>
          <p:cNvPr id="3" name="object 3"/>
          <p:cNvSpPr txBox="1"/>
          <p:nvPr/>
        </p:nvSpPr>
        <p:spPr>
          <a:xfrm>
            <a:off x="347294" y="1666175"/>
            <a:ext cx="3660775" cy="535940"/>
          </a:xfrm>
          <a:prstGeom prst="rect">
            <a:avLst/>
          </a:prstGeom>
        </p:spPr>
        <p:txBody>
          <a:bodyPr vert="horz" wrap="square" lIns="0" tIns="6985" rIns="0" bIns="0" rtlCol="0">
            <a:spAutoFit/>
          </a:bodyPr>
          <a:lstStyle/>
          <a:p>
            <a:pPr marL="12700" marR="5080">
              <a:lnSpc>
                <a:spcPct val="102600"/>
              </a:lnSpc>
              <a:spcBef>
                <a:spcPts val="55"/>
              </a:spcBef>
            </a:pPr>
            <a:r>
              <a:rPr sz="1100" dirty="0">
                <a:solidFill>
                  <a:srgbClr val="00B0F0"/>
                </a:solidFill>
                <a:cs typeface="Tahoma"/>
              </a:rPr>
              <a:t>Collective cabinet responsibility </a:t>
            </a:r>
            <a:r>
              <a:rPr sz="1100" dirty="0">
                <a:cs typeface="Tahoma"/>
              </a:rPr>
              <a:t>refers to the doctrine by which  ministers must publicly support collective cabinet decisions or  resign.</a:t>
            </a:r>
          </a:p>
        </p:txBody>
      </p:sp>
    </p:spTree>
  </p:cSld>
  <p:clrMapOvr>
    <a:masterClrMapping/>
  </p:clrMapOvr>
  <p:transition>
    <p:cut/>
  </p:transition>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783614"/>
            <a:ext cx="3813810" cy="180819"/>
          </a:xfrm>
          <a:prstGeom prst="rect">
            <a:avLst/>
          </a:prstGeom>
        </p:spPr>
        <p:txBody>
          <a:bodyPr vert="horz" wrap="square" lIns="0" tIns="11430" rIns="0" bIns="0" rtlCol="0">
            <a:spAutoFit/>
          </a:bodyPr>
          <a:lstStyle/>
          <a:p>
            <a:pPr marL="12700">
              <a:lnSpc>
                <a:spcPct val="100000"/>
              </a:lnSpc>
              <a:spcBef>
                <a:spcPts val="90"/>
              </a:spcBef>
            </a:pPr>
            <a:r>
              <a:rPr dirty="0">
                <a:latin typeface="+mn-lt"/>
              </a:rPr>
              <a:t>In a parliamentary democracy, voters do </a:t>
            </a:r>
            <a:r>
              <a:rPr dirty="0">
                <a:solidFill>
                  <a:srgbClr val="00B0F0"/>
                </a:solidFill>
                <a:latin typeface="+mn-lt"/>
              </a:rPr>
              <a:t>NOT</a:t>
            </a:r>
            <a:r>
              <a:rPr dirty="0">
                <a:solidFill>
                  <a:srgbClr val="FF0000"/>
                </a:solidFill>
                <a:latin typeface="+mn-lt"/>
              </a:rPr>
              <a:t> </a:t>
            </a:r>
            <a:r>
              <a:rPr dirty="0">
                <a:latin typeface="+mn-lt"/>
              </a:rPr>
              <a:t>elect governments.</a:t>
            </a:r>
          </a:p>
        </p:txBody>
      </p:sp>
      <p:sp>
        <p:nvSpPr>
          <p:cNvPr id="3" name="object 3"/>
          <p:cNvSpPr txBox="1"/>
          <p:nvPr/>
        </p:nvSpPr>
        <p:spPr>
          <a:xfrm>
            <a:off x="347294" y="1315693"/>
            <a:ext cx="3738879" cy="349391"/>
          </a:xfrm>
          <a:prstGeom prst="rect">
            <a:avLst/>
          </a:prstGeom>
        </p:spPr>
        <p:txBody>
          <a:bodyPr vert="horz" wrap="square" lIns="0" tIns="6985" rIns="0" bIns="0" rtlCol="0">
            <a:spAutoFit/>
          </a:bodyPr>
          <a:lstStyle/>
          <a:p>
            <a:pPr marL="12700" marR="5080">
              <a:lnSpc>
                <a:spcPct val="102600"/>
              </a:lnSpc>
              <a:spcBef>
                <a:spcPts val="55"/>
              </a:spcBef>
            </a:pPr>
            <a:r>
              <a:rPr sz="1100" dirty="0">
                <a:cs typeface="Tahoma"/>
              </a:rPr>
              <a:t>Instead, voters elect representatives, who then bargain over who  should go into government.</a:t>
            </a:r>
            <a:endParaRPr sz="1100">
              <a:cs typeface="Tahoma"/>
            </a:endParaRPr>
          </a:p>
        </p:txBody>
      </p:sp>
    </p:spTree>
  </p:cSld>
  <p:clrMapOvr>
    <a:masterClrMapping/>
  </p:clrMapOvr>
  <p:transition>
    <p:cut/>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266710" y="1225151"/>
            <a:ext cx="2181340" cy="276999"/>
          </a:xfrm>
          <a:prstGeom prst="rect">
            <a:avLst/>
          </a:prstGeom>
        </p:spPr>
        <p:txBody>
          <a:bodyPr vert="horz" wrap="square" lIns="0" tIns="15240" rIns="0" bIns="0" rtlCol="0">
            <a:spAutoFit/>
          </a:bodyPr>
          <a:lstStyle/>
          <a:p>
            <a:pPr marL="12700" algn="ctr">
              <a:lnSpc>
                <a:spcPct val="100000"/>
              </a:lnSpc>
              <a:spcBef>
                <a:spcPts val="120"/>
              </a:spcBef>
            </a:pPr>
            <a:r>
              <a:rPr sz="1700" dirty="0">
                <a:cs typeface="Tahoma"/>
              </a:rPr>
              <a:t>Classifying Democracies</a:t>
            </a:r>
          </a:p>
        </p:txBody>
      </p:sp>
    </p:spTree>
  </p:cSld>
  <p:clrMapOvr>
    <a:masterClrMapping/>
  </p:clrMapOvr>
  <p:transition>
    <p:cut/>
  </p:transition>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783614"/>
            <a:ext cx="3813810" cy="1427186"/>
          </a:xfrm>
          <a:prstGeom prst="rect">
            <a:avLst/>
          </a:prstGeom>
        </p:spPr>
        <p:txBody>
          <a:bodyPr vert="horz" wrap="square" lIns="0" tIns="11430" rIns="0" bIns="0" rtlCol="0">
            <a:spAutoFit/>
          </a:bodyPr>
          <a:lstStyle/>
          <a:p>
            <a:pPr marL="12700">
              <a:lnSpc>
                <a:spcPct val="100000"/>
              </a:lnSpc>
              <a:spcBef>
                <a:spcPts val="90"/>
              </a:spcBef>
            </a:pPr>
            <a:r>
              <a:rPr sz="1100" dirty="0">
                <a:cs typeface="Tahoma"/>
              </a:rPr>
              <a:t>In a parliamentary democracy, voters do </a:t>
            </a:r>
            <a:r>
              <a:rPr sz="1100" dirty="0">
                <a:solidFill>
                  <a:srgbClr val="00B0F0"/>
                </a:solidFill>
                <a:cs typeface="Tahoma"/>
              </a:rPr>
              <a:t>NOT</a:t>
            </a:r>
            <a:r>
              <a:rPr sz="1100" dirty="0">
                <a:solidFill>
                  <a:srgbClr val="FF0000"/>
                </a:solidFill>
                <a:cs typeface="Tahoma"/>
              </a:rPr>
              <a:t> </a:t>
            </a:r>
            <a:r>
              <a:rPr sz="1100" dirty="0">
                <a:cs typeface="Tahoma"/>
              </a:rPr>
              <a:t>elect governments.</a:t>
            </a:r>
          </a:p>
          <a:p>
            <a:pPr>
              <a:lnSpc>
                <a:spcPct val="100000"/>
              </a:lnSpc>
            </a:pPr>
            <a:endParaRPr sz="1100" dirty="0">
              <a:cs typeface="Tahoma"/>
            </a:endParaRPr>
          </a:p>
          <a:p>
            <a:pPr>
              <a:lnSpc>
                <a:spcPct val="100000"/>
              </a:lnSpc>
              <a:spcBef>
                <a:spcPts val="60"/>
              </a:spcBef>
            </a:pPr>
            <a:endParaRPr sz="1200" dirty="0">
              <a:cs typeface="Tahoma"/>
            </a:endParaRPr>
          </a:p>
          <a:p>
            <a:pPr marL="12700" marR="79375">
              <a:lnSpc>
                <a:spcPct val="102600"/>
              </a:lnSpc>
            </a:pPr>
            <a:r>
              <a:rPr sz="1100" dirty="0">
                <a:cs typeface="Tahoma"/>
              </a:rPr>
              <a:t>Instead, voters elect representatives, who then bargain over who  should go into government.</a:t>
            </a:r>
          </a:p>
          <a:p>
            <a:pPr>
              <a:lnSpc>
                <a:spcPct val="100000"/>
              </a:lnSpc>
            </a:pPr>
            <a:endParaRPr sz="1100" dirty="0">
              <a:cs typeface="Tahoma"/>
            </a:endParaRPr>
          </a:p>
          <a:p>
            <a:pPr>
              <a:lnSpc>
                <a:spcPct val="100000"/>
              </a:lnSpc>
              <a:spcBef>
                <a:spcPts val="30"/>
              </a:spcBef>
            </a:pPr>
            <a:endParaRPr sz="1250" dirty="0">
              <a:solidFill>
                <a:srgbClr val="00B0F0"/>
              </a:solidFill>
              <a:cs typeface="Tahoma"/>
            </a:endParaRPr>
          </a:p>
          <a:p>
            <a:pPr marL="12700">
              <a:lnSpc>
                <a:spcPct val="100000"/>
              </a:lnSpc>
            </a:pPr>
            <a:r>
              <a:rPr sz="1100" dirty="0">
                <a:solidFill>
                  <a:srgbClr val="00B0F0"/>
                </a:solidFill>
                <a:cs typeface="Tahoma"/>
              </a:rPr>
              <a:t>So, how do governments form?</a:t>
            </a:r>
          </a:p>
        </p:txBody>
      </p:sp>
    </p:spTree>
  </p:cSld>
  <p:clrMapOvr>
    <a:masterClrMapping/>
  </p:clrMapOvr>
  <p:transition>
    <p:cut/>
  </p:transition>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731874"/>
            <a:ext cx="2094230" cy="180819"/>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cs typeface="Tahoma"/>
              </a:rPr>
              <a:t>Estonian Legislative Elections, 2011</a:t>
            </a:r>
          </a:p>
        </p:txBody>
      </p:sp>
      <p:graphicFrame>
        <p:nvGraphicFramePr>
          <p:cNvPr id="3" name="object 3"/>
          <p:cNvGraphicFramePr>
            <a:graphicFrameLocks noGrp="1"/>
          </p:cNvGraphicFramePr>
          <p:nvPr/>
        </p:nvGraphicFramePr>
        <p:xfrm>
          <a:off x="369310" y="1102706"/>
          <a:ext cx="3854449" cy="1147268"/>
        </p:xfrm>
        <a:graphic>
          <a:graphicData uri="http://schemas.openxmlformats.org/drawingml/2006/table">
            <a:tbl>
              <a:tblPr firstRow="1" bandRow="1">
                <a:tableStyleId>{2D5ABB26-0587-4C30-8999-92F81FD0307C}</a:tableStyleId>
              </a:tblPr>
              <a:tblGrid>
                <a:gridCol w="1876425">
                  <a:extLst>
                    <a:ext uri="{9D8B030D-6E8A-4147-A177-3AD203B41FA5}">
                      <a16:colId xmlns:a16="http://schemas.microsoft.com/office/drawing/2014/main" val="20000"/>
                    </a:ext>
                  </a:extLst>
                </a:gridCol>
                <a:gridCol w="882014">
                  <a:extLst>
                    <a:ext uri="{9D8B030D-6E8A-4147-A177-3AD203B41FA5}">
                      <a16:colId xmlns:a16="http://schemas.microsoft.com/office/drawing/2014/main" val="20001"/>
                    </a:ext>
                  </a:extLst>
                </a:gridCol>
                <a:gridCol w="1096010">
                  <a:extLst>
                    <a:ext uri="{9D8B030D-6E8A-4147-A177-3AD203B41FA5}">
                      <a16:colId xmlns:a16="http://schemas.microsoft.com/office/drawing/2014/main" val="20002"/>
                    </a:ext>
                  </a:extLst>
                </a:gridCol>
              </a:tblGrid>
              <a:tr h="184896">
                <a:tc>
                  <a:txBody>
                    <a:bodyPr/>
                    <a:lstStyle/>
                    <a:p>
                      <a:pPr marL="64135">
                        <a:lnSpc>
                          <a:spcPct val="100000"/>
                        </a:lnSpc>
                        <a:spcBef>
                          <a:spcPts val="245"/>
                        </a:spcBef>
                      </a:pPr>
                      <a:r>
                        <a:rPr sz="700" b="1" spc="10" dirty="0">
                          <a:solidFill>
                            <a:srgbClr val="FFFFFF"/>
                          </a:solidFill>
                          <a:latin typeface="Arial"/>
                          <a:cs typeface="Arial"/>
                        </a:rPr>
                        <a:t>Party</a:t>
                      </a:r>
                      <a:endParaRPr sz="700">
                        <a:latin typeface="Arial"/>
                        <a:cs typeface="Arial"/>
                      </a:endParaRPr>
                    </a:p>
                  </a:txBody>
                  <a:tcPr marL="0" marR="0" marT="31115" marB="0">
                    <a:lnR w="12700">
                      <a:solidFill>
                        <a:srgbClr val="FFFFFF"/>
                      </a:solidFill>
                      <a:prstDash val="solid"/>
                    </a:lnR>
                    <a:lnB w="12700">
                      <a:solidFill>
                        <a:srgbClr val="FFFFFF"/>
                      </a:solidFill>
                      <a:prstDash val="solid"/>
                    </a:lnB>
                    <a:solidFill>
                      <a:srgbClr val="6D6E71"/>
                    </a:solidFill>
                  </a:tcPr>
                </a:tc>
                <a:tc>
                  <a:txBody>
                    <a:bodyPr/>
                    <a:lstStyle/>
                    <a:p>
                      <a:pPr algn="ctr">
                        <a:lnSpc>
                          <a:spcPct val="100000"/>
                        </a:lnSpc>
                        <a:spcBef>
                          <a:spcPts val="245"/>
                        </a:spcBef>
                      </a:pPr>
                      <a:r>
                        <a:rPr sz="700" b="1" spc="-10" dirty="0">
                          <a:solidFill>
                            <a:srgbClr val="FFFFFF"/>
                          </a:solidFill>
                          <a:latin typeface="Arial"/>
                          <a:cs typeface="Arial"/>
                        </a:rPr>
                        <a:t>Seats</a:t>
                      </a:r>
                      <a:endParaRPr sz="700">
                        <a:latin typeface="Arial"/>
                        <a:cs typeface="Arial"/>
                      </a:endParaRPr>
                    </a:p>
                  </a:txBody>
                  <a:tcPr marL="0" marR="0" marT="31115" marB="0">
                    <a:lnL w="12700">
                      <a:solidFill>
                        <a:srgbClr val="FFFFFF"/>
                      </a:solidFill>
                      <a:prstDash val="solid"/>
                    </a:lnL>
                    <a:lnR w="12700">
                      <a:solidFill>
                        <a:srgbClr val="FFFFFF"/>
                      </a:solidFill>
                      <a:prstDash val="solid"/>
                    </a:lnR>
                    <a:lnB w="12700">
                      <a:solidFill>
                        <a:srgbClr val="FFFFFF"/>
                      </a:solidFill>
                      <a:prstDash val="solid"/>
                    </a:lnB>
                    <a:solidFill>
                      <a:srgbClr val="6D6E71"/>
                    </a:solidFill>
                  </a:tcPr>
                </a:tc>
                <a:tc>
                  <a:txBody>
                    <a:bodyPr/>
                    <a:lstStyle/>
                    <a:p>
                      <a:pPr marL="309880">
                        <a:lnSpc>
                          <a:spcPct val="100000"/>
                        </a:lnSpc>
                        <a:spcBef>
                          <a:spcPts val="245"/>
                        </a:spcBef>
                      </a:pPr>
                      <a:r>
                        <a:rPr sz="700" b="1" spc="-10" dirty="0">
                          <a:solidFill>
                            <a:srgbClr val="FFFFFF"/>
                          </a:solidFill>
                          <a:latin typeface="Arial"/>
                          <a:cs typeface="Arial"/>
                        </a:rPr>
                        <a:t>Percentage</a:t>
                      </a:r>
                      <a:endParaRPr sz="700">
                        <a:latin typeface="Arial"/>
                        <a:cs typeface="Arial"/>
                      </a:endParaRPr>
                    </a:p>
                  </a:txBody>
                  <a:tcPr marL="0" marR="0" marT="31115" marB="0">
                    <a:lnL w="12700">
                      <a:solidFill>
                        <a:srgbClr val="FFFFFF"/>
                      </a:solidFill>
                      <a:prstDash val="solid"/>
                    </a:lnL>
                    <a:lnB w="12700">
                      <a:solidFill>
                        <a:srgbClr val="FFFFFF"/>
                      </a:solidFill>
                      <a:prstDash val="solid"/>
                    </a:lnB>
                    <a:solidFill>
                      <a:srgbClr val="6D6E71"/>
                    </a:solidFill>
                  </a:tcPr>
                </a:tc>
                <a:extLst>
                  <a:ext uri="{0D108BD9-81ED-4DB2-BD59-A6C34878D82A}">
                    <a16:rowId xmlns:a16="http://schemas.microsoft.com/office/drawing/2014/main" val="10000"/>
                  </a:ext>
                </a:extLst>
              </a:tr>
              <a:tr h="196792">
                <a:tc>
                  <a:txBody>
                    <a:bodyPr/>
                    <a:lstStyle/>
                    <a:p>
                      <a:pPr marL="64135">
                        <a:lnSpc>
                          <a:spcPct val="100000"/>
                        </a:lnSpc>
                        <a:spcBef>
                          <a:spcPts val="439"/>
                        </a:spcBef>
                      </a:pPr>
                      <a:r>
                        <a:rPr sz="600" spc="-10" dirty="0">
                          <a:solidFill>
                            <a:srgbClr val="231F20"/>
                          </a:solidFill>
                          <a:latin typeface="Trebuchet MS"/>
                          <a:cs typeface="Trebuchet MS"/>
                        </a:rPr>
                        <a:t>Re</a:t>
                      </a:r>
                      <a:r>
                        <a:rPr sz="600" spc="-5" dirty="0">
                          <a:solidFill>
                            <a:srgbClr val="231F20"/>
                          </a:solidFill>
                          <a:latin typeface="Trebuchet MS"/>
                          <a:cs typeface="Trebuchet MS"/>
                        </a:rPr>
                        <a:t>fo</a:t>
                      </a:r>
                      <a:r>
                        <a:rPr sz="600" spc="10" dirty="0">
                          <a:solidFill>
                            <a:srgbClr val="231F20"/>
                          </a:solidFill>
                          <a:latin typeface="Trebuchet MS"/>
                          <a:cs typeface="Trebuchet MS"/>
                        </a:rPr>
                        <a:t>r</a:t>
                      </a:r>
                      <a:r>
                        <a:rPr sz="600" dirty="0">
                          <a:solidFill>
                            <a:srgbClr val="231F20"/>
                          </a:solidFill>
                          <a:latin typeface="Trebuchet MS"/>
                          <a:cs typeface="Trebuchet MS"/>
                        </a:rPr>
                        <a:t>m</a:t>
                      </a:r>
                      <a:r>
                        <a:rPr sz="600" spc="-50" dirty="0">
                          <a:solidFill>
                            <a:srgbClr val="231F20"/>
                          </a:solidFill>
                          <a:latin typeface="Trebuchet MS"/>
                          <a:cs typeface="Trebuchet MS"/>
                        </a:rPr>
                        <a:t> </a:t>
                      </a:r>
                      <a:r>
                        <a:rPr sz="600" spc="5" dirty="0">
                          <a:solidFill>
                            <a:srgbClr val="231F20"/>
                          </a:solidFill>
                          <a:latin typeface="Trebuchet MS"/>
                          <a:cs typeface="Trebuchet MS"/>
                        </a:rPr>
                        <a:t>P</a:t>
                      </a:r>
                      <a:r>
                        <a:rPr sz="600" spc="-5" dirty="0">
                          <a:solidFill>
                            <a:srgbClr val="231F20"/>
                          </a:solidFill>
                          <a:latin typeface="Trebuchet MS"/>
                          <a:cs typeface="Trebuchet MS"/>
                        </a:rPr>
                        <a:t>a</a:t>
                      </a:r>
                      <a:r>
                        <a:rPr sz="600" spc="25" dirty="0">
                          <a:solidFill>
                            <a:srgbClr val="231F20"/>
                          </a:solidFill>
                          <a:latin typeface="Trebuchet MS"/>
                          <a:cs typeface="Trebuchet MS"/>
                        </a:rPr>
                        <a:t>r</a:t>
                      </a:r>
                      <a:r>
                        <a:rPr sz="600" spc="20" dirty="0">
                          <a:solidFill>
                            <a:srgbClr val="231F20"/>
                          </a:solidFill>
                          <a:latin typeface="Trebuchet MS"/>
                          <a:cs typeface="Trebuchet MS"/>
                        </a:rPr>
                        <a:t>t</a:t>
                      </a:r>
                      <a:r>
                        <a:rPr sz="600" dirty="0">
                          <a:solidFill>
                            <a:srgbClr val="231F20"/>
                          </a:solidFill>
                          <a:latin typeface="Trebuchet MS"/>
                          <a:cs typeface="Trebuchet MS"/>
                        </a:rPr>
                        <a:t>y</a:t>
                      </a:r>
                      <a:r>
                        <a:rPr sz="600" spc="-50" dirty="0">
                          <a:solidFill>
                            <a:srgbClr val="231F20"/>
                          </a:solidFill>
                          <a:latin typeface="Trebuchet MS"/>
                          <a:cs typeface="Trebuchet MS"/>
                        </a:rPr>
                        <a:t> </a:t>
                      </a:r>
                      <a:r>
                        <a:rPr sz="600" spc="-15" dirty="0">
                          <a:solidFill>
                            <a:srgbClr val="231F20"/>
                          </a:solidFill>
                          <a:latin typeface="Trebuchet MS"/>
                          <a:cs typeface="Trebuchet MS"/>
                        </a:rPr>
                        <a:t>(</a:t>
                      </a:r>
                      <a:r>
                        <a:rPr sz="600" dirty="0">
                          <a:solidFill>
                            <a:srgbClr val="231F20"/>
                          </a:solidFill>
                          <a:latin typeface="Trebuchet MS"/>
                          <a:cs typeface="Trebuchet MS"/>
                        </a:rPr>
                        <a:t>RE)</a:t>
                      </a:r>
                      <a:endParaRPr sz="600">
                        <a:latin typeface="Trebuchet MS"/>
                        <a:cs typeface="Trebuchet MS"/>
                      </a:endParaRPr>
                    </a:p>
                  </a:txBody>
                  <a:tcPr marL="0" marR="0" marT="55879"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20955" algn="ctr">
                        <a:lnSpc>
                          <a:spcPct val="100000"/>
                        </a:lnSpc>
                        <a:spcBef>
                          <a:spcPts val="439"/>
                        </a:spcBef>
                      </a:pPr>
                      <a:r>
                        <a:rPr sz="600" spc="25" dirty="0">
                          <a:solidFill>
                            <a:srgbClr val="231F20"/>
                          </a:solidFill>
                          <a:latin typeface="Trebuchet MS"/>
                          <a:cs typeface="Trebuchet MS"/>
                        </a:rPr>
                        <a:t>33</a:t>
                      </a:r>
                      <a:endParaRPr sz="600">
                        <a:latin typeface="Trebuchet MS"/>
                        <a:cs typeface="Trebuchet MS"/>
                      </a:endParaRPr>
                    </a:p>
                  </a:txBody>
                  <a:tcPr marL="0" marR="0" marT="5587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104775" algn="ctr">
                        <a:lnSpc>
                          <a:spcPct val="100000"/>
                        </a:lnSpc>
                        <a:spcBef>
                          <a:spcPts val="439"/>
                        </a:spcBef>
                      </a:pPr>
                      <a:r>
                        <a:rPr sz="600" spc="-10" dirty="0">
                          <a:solidFill>
                            <a:srgbClr val="231F20"/>
                          </a:solidFill>
                          <a:latin typeface="Trebuchet MS"/>
                          <a:cs typeface="Trebuchet MS"/>
                        </a:rPr>
                        <a:t>32.7</a:t>
                      </a:r>
                      <a:endParaRPr sz="600">
                        <a:latin typeface="Trebuchet MS"/>
                        <a:cs typeface="Trebuchet MS"/>
                      </a:endParaRPr>
                    </a:p>
                  </a:txBody>
                  <a:tcPr marL="0" marR="0" marT="55879"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1"/>
                  </a:ext>
                </a:extLst>
              </a:tr>
              <a:tr h="191395">
                <a:tc>
                  <a:txBody>
                    <a:bodyPr/>
                    <a:lstStyle/>
                    <a:p>
                      <a:pPr marL="64135">
                        <a:lnSpc>
                          <a:spcPct val="100000"/>
                        </a:lnSpc>
                        <a:spcBef>
                          <a:spcPts val="395"/>
                        </a:spcBef>
                      </a:pPr>
                      <a:r>
                        <a:rPr sz="600" spc="5" dirty="0">
                          <a:solidFill>
                            <a:srgbClr val="231F20"/>
                          </a:solidFill>
                          <a:latin typeface="Trebuchet MS"/>
                          <a:cs typeface="Trebuchet MS"/>
                        </a:rPr>
                        <a:t>C</a:t>
                      </a:r>
                      <a:r>
                        <a:rPr sz="600" spc="-5" dirty="0">
                          <a:solidFill>
                            <a:srgbClr val="231F20"/>
                          </a:solidFill>
                          <a:latin typeface="Trebuchet MS"/>
                          <a:cs typeface="Trebuchet MS"/>
                        </a:rPr>
                        <a:t>e</a:t>
                      </a:r>
                      <a:r>
                        <a:rPr sz="600" spc="-10" dirty="0">
                          <a:solidFill>
                            <a:srgbClr val="231F20"/>
                          </a:solidFill>
                          <a:latin typeface="Trebuchet MS"/>
                          <a:cs typeface="Trebuchet MS"/>
                        </a:rPr>
                        <a:t>n</a:t>
                      </a:r>
                      <a:r>
                        <a:rPr sz="600" spc="-5" dirty="0">
                          <a:solidFill>
                            <a:srgbClr val="231F20"/>
                          </a:solidFill>
                          <a:latin typeface="Trebuchet MS"/>
                          <a:cs typeface="Trebuchet MS"/>
                        </a:rPr>
                        <a:t>t</a:t>
                      </a:r>
                      <a:r>
                        <a:rPr sz="600" dirty="0">
                          <a:solidFill>
                            <a:srgbClr val="231F20"/>
                          </a:solidFill>
                          <a:latin typeface="Trebuchet MS"/>
                          <a:cs typeface="Trebuchet MS"/>
                        </a:rPr>
                        <a:t>re</a:t>
                      </a:r>
                      <a:r>
                        <a:rPr sz="600" spc="-50" dirty="0">
                          <a:solidFill>
                            <a:srgbClr val="231F20"/>
                          </a:solidFill>
                          <a:latin typeface="Trebuchet MS"/>
                          <a:cs typeface="Trebuchet MS"/>
                        </a:rPr>
                        <a:t> </a:t>
                      </a:r>
                      <a:r>
                        <a:rPr sz="600" spc="5" dirty="0">
                          <a:solidFill>
                            <a:srgbClr val="231F20"/>
                          </a:solidFill>
                          <a:latin typeface="Trebuchet MS"/>
                          <a:cs typeface="Trebuchet MS"/>
                        </a:rPr>
                        <a:t>P</a:t>
                      </a:r>
                      <a:r>
                        <a:rPr sz="600" spc="-5" dirty="0">
                          <a:solidFill>
                            <a:srgbClr val="231F20"/>
                          </a:solidFill>
                          <a:latin typeface="Trebuchet MS"/>
                          <a:cs typeface="Trebuchet MS"/>
                        </a:rPr>
                        <a:t>a</a:t>
                      </a:r>
                      <a:r>
                        <a:rPr sz="600" spc="25" dirty="0">
                          <a:solidFill>
                            <a:srgbClr val="231F20"/>
                          </a:solidFill>
                          <a:latin typeface="Trebuchet MS"/>
                          <a:cs typeface="Trebuchet MS"/>
                        </a:rPr>
                        <a:t>r</a:t>
                      </a:r>
                      <a:r>
                        <a:rPr sz="600" spc="20" dirty="0">
                          <a:solidFill>
                            <a:srgbClr val="231F20"/>
                          </a:solidFill>
                          <a:latin typeface="Trebuchet MS"/>
                          <a:cs typeface="Trebuchet MS"/>
                        </a:rPr>
                        <a:t>t</a:t>
                      </a:r>
                      <a:r>
                        <a:rPr sz="600" dirty="0">
                          <a:solidFill>
                            <a:srgbClr val="231F20"/>
                          </a:solidFill>
                          <a:latin typeface="Trebuchet MS"/>
                          <a:cs typeface="Trebuchet MS"/>
                        </a:rPr>
                        <a:t>y</a:t>
                      </a:r>
                      <a:r>
                        <a:rPr sz="600" spc="-50" dirty="0">
                          <a:solidFill>
                            <a:srgbClr val="231F20"/>
                          </a:solidFill>
                          <a:latin typeface="Trebuchet MS"/>
                          <a:cs typeface="Trebuchet MS"/>
                        </a:rPr>
                        <a:t> </a:t>
                      </a:r>
                      <a:r>
                        <a:rPr sz="600" spc="-15" dirty="0">
                          <a:solidFill>
                            <a:srgbClr val="231F20"/>
                          </a:solidFill>
                          <a:latin typeface="Trebuchet MS"/>
                          <a:cs typeface="Trebuchet MS"/>
                        </a:rPr>
                        <a:t>(</a:t>
                      </a:r>
                      <a:r>
                        <a:rPr sz="600" spc="10" dirty="0">
                          <a:solidFill>
                            <a:srgbClr val="231F20"/>
                          </a:solidFill>
                          <a:latin typeface="Trebuchet MS"/>
                          <a:cs typeface="Trebuchet MS"/>
                        </a:rPr>
                        <a:t>K</a:t>
                      </a:r>
                      <a:r>
                        <a:rPr sz="600" dirty="0">
                          <a:solidFill>
                            <a:srgbClr val="231F20"/>
                          </a:solidFill>
                          <a:latin typeface="Trebuchet MS"/>
                          <a:cs typeface="Trebuchet MS"/>
                        </a:rPr>
                        <a:t>E)</a:t>
                      </a:r>
                      <a:endParaRPr sz="600">
                        <a:latin typeface="Trebuchet MS"/>
                        <a:cs typeface="Trebuchet MS"/>
                      </a:endParaRPr>
                    </a:p>
                  </a:txBody>
                  <a:tcPr marL="0" marR="0" marT="5016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21590" algn="ctr">
                        <a:lnSpc>
                          <a:spcPct val="100000"/>
                        </a:lnSpc>
                        <a:spcBef>
                          <a:spcPts val="395"/>
                        </a:spcBef>
                      </a:pPr>
                      <a:r>
                        <a:rPr sz="600" spc="15" dirty="0">
                          <a:solidFill>
                            <a:srgbClr val="231F20"/>
                          </a:solidFill>
                          <a:latin typeface="Trebuchet MS"/>
                          <a:cs typeface="Trebuchet MS"/>
                        </a:rPr>
                        <a:t>26</a:t>
                      </a:r>
                      <a:endParaRPr sz="600">
                        <a:latin typeface="Trebuchet MS"/>
                        <a:cs typeface="Trebuchet MS"/>
                      </a:endParaRPr>
                    </a:p>
                  </a:txBody>
                  <a:tcPr marL="0" marR="0" marT="5016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107314" algn="ctr">
                        <a:lnSpc>
                          <a:spcPct val="100000"/>
                        </a:lnSpc>
                        <a:spcBef>
                          <a:spcPts val="395"/>
                        </a:spcBef>
                      </a:pPr>
                      <a:r>
                        <a:rPr sz="600" spc="-5" dirty="0">
                          <a:solidFill>
                            <a:srgbClr val="231F20"/>
                          </a:solidFill>
                          <a:latin typeface="Trebuchet MS"/>
                          <a:cs typeface="Trebuchet MS"/>
                        </a:rPr>
                        <a:t>25.7</a:t>
                      </a:r>
                      <a:endParaRPr sz="600">
                        <a:latin typeface="Trebuchet MS"/>
                        <a:cs typeface="Trebuchet MS"/>
                      </a:endParaRPr>
                    </a:p>
                  </a:txBody>
                  <a:tcPr marL="0" marR="0" marT="5016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2"/>
                  </a:ext>
                </a:extLst>
              </a:tr>
              <a:tr h="191395">
                <a:tc>
                  <a:txBody>
                    <a:bodyPr/>
                    <a:lstStyle/>
                    <a:p>
                      <a:pPr marL="64135">
                        <a:lnSpc>
                          <a:spcPct val="100000"/>
                        </a:lnSpc>
                        <a:spcBef>
                          <a:spcPts val="395"/>
                        </a:spcBef>
                      </a:pPr>
                      <a:r>
                        <a:rPr sz="600" spc="5" dirty="0">
                          <a:solidFill>
                            <a:srgbClr val="231F20"/>
                          </a:solidFill>
                          <a:latin typeface="Trebuchet MS"/>
                          <a:cs typeface="Trebuchet MS"/>
                        </a:rPr>
                        <a:t>P</a:t>
                      </a:r>
                      <a:r>
                        <a:rPr sz="600" dirty="0">
                          <a:solidFill>
                            <a:srgbClr val="231F20"/>
                          </a:solidFill>
                          <a:latin typeface="Trebuchet MS"/>
                          <a:cs typeface="Trebuchet MS"/>
                        </a:rPr>
                        <a:t>ro</a:t>
                      </a:r>
                      <a:r>
                        <a:rPr sz="600" spc="-50" dirty="0">
                          <a:solidFill>
                            <a:srgbClr val="231F20"/>
                          </a:solidFill>
                          <a:latin typeface="Trebuchet MS"/>
                          <a:cs typeface="Trebuchet MS"/>
                        </a:rPr>
                        <a:t> </a:t>
                      </a:r>
                      <a:r>
                        <a:rPr sz="600" spc="5" dirty="0">
                          <a:solidFill>
                            <a:srgbClr val="231F20"/>
                          </a:solidFill>
                          <a:latin typeface="Trebuchet MS"/>
                          <a:cs typeface="Trebuchet MS"/>
                        </a:rPr>
                        <a:t>P</a:t>
                      </a:r>
                      <a:r>
                        <a:rPr sz="600" spc="-5" dirty="0">
                          <a:solidFill>
                            <a:srgbClr val="231F20"/>
                          </a:solidFill>
                          <a:latin typeface="Trebuchet MS"/>
                          <a:cs typeface="Trebuchet MS"/>
                        </a:rPr>
                        <a:t>at</a:t>
                      </a:r>
                      <a:r>
                        <a:rPr sz="600" spc="10" dirty="0">
                          <a:solidFill>
                            <a:srgbClr val="231F20"/>
                          </a:solidFill>
                          <a:latin typeface="Trebuchet MS"/>
                          <a:cs typeface="Trebuchet MS"/>
                        </a:rPr>
                        <a:t>r</a:t>
                      </a:r>
                      <a:r>
                        <a:rPr sz="600" spc="-5" dirty="0">
                          <a:solidFill>
                            <a:srgbClr val="231F20"/>
                          </a:solidFill>
                          <a:latin typeface="Trebuchet MS"/>
                          <a:cs typeface="Trebuchet MS"/>
                        </a:rPr>
                        <a:t>i</a:t>
                      </a:r>
                      <a:r>
                        <a:rPr sz="600" dirty="0">
                          <a:solidFill>
                            <a:srgbClr val="231F20"/>
                          </a:solidFill>
                          <a:latin typeface="Trebuchet MS"/>
                          <a:cs typeface="Trebuchet MS"/>
                        </a:rPr>
                        <a:t>a</a:t>
                      </a:r>
                      <a:r>
                        <a:rPr sz="600" spc="-50" dirty="0">
                          <a:solidFill>
                            <a:srgbClr val="231F20"/>
                          </a:solidFill>
                          <a:latin typeface="Trebuchet MS"/>
                          <a:cs typeface="Trebuchet MS"/>
                        </a:rPr>
                        <a:t> </a:t>
                      </a:r>
                      <a:r>
                        <a:rPr sz="600" spc="-5" dirty="0">
                          <a:solidFill>
                            <a:srgbClr val="231F20"/>
                          </a:solidFill>
                          <a:latin typeface="Trebuchet MS"/>
                          <a:cs typeface="Trebuchet MS"/>
                        </a:rPr>
                        <a:t>a</a:t>
                      </a:r>
                      <a:r>
                        <a:rPr sz="600" dirty="0">
                          <a:solidFill>
                            <a:srgbClr val="231F20"/>
                          </a:solidFill>
                          <a:latin typeface="Trebuchet MS"/>
                          <a:cs typeface="Trebuchet MS"/>
                        </a:rPr>
                        <a:t>nd</a:t>
                      </a:r>
                      <a:r>
                        <a:rPr sz="600" spc="-50" dirty="0">
                          <a:solidFill>
                            <a:srgbClr val="231F20"/>
                          </a:solidFill>
                          <a:latin typeface="Trebuchet MS"/>
                          <a:cs typeface="Trebuchet MS"/>
                        </a:rPr>
                        <a:t> </a:t>
                      </a:r>
                      <a:r>
                        <a:rPr sz="600" spc="-10" dirty="0">
                          <a:solidFill>
                            <a:srgbClr val="231F20"/>
                          </a:solidFill>
                          <a:latin typeface="Trebuchet MS"/>
                          <a:cs typeface="Trebuchet MS"/>
                        </a:rPr>
                        <a:t>R</a:t>
                      </a:r>
                      <a:r>
                        <a:rPr sz="600" spc="5" dirty="0">
                          <a:solidFill>
                            <a:srgbClr val="231F20"/>
                          </a:solidFill>
                          <a:latin typeface="Trebuchet MS"/>
                          <a:cs typeface="Trebuchet MS"/>
                        </a:rPr>
                        <a:t>e</a:t>
                      </a:r>
                      <a:r>
                        <a:rPr sz="600" dirty="0">
                          <a:solidFill>
                            <a:srgbClr val="231F20"/>
                          </a:solidFill>
                          <a:latin typeface="Trebuchet MS"/>
                          <a:cs typeface="Trebuchet MS"/>
                        </a:rPr>
                        <a:t>s</a:t>
                      </a:r>
                      <a:r>
                        <a:rPr sz="600" spc="-50" dirty="0">
                          <a:solidFill>
                            <a:srgbClr val="231F20"/>
                          </a:solidFill>
                          <a:latin typeface="Trebuchet MS"/>
                          <a:cs typeface="Trebuchet MS"/>
                        </a:rPr>
                        <a:t> </a:t>
                      </a:r>
                      <a:r>
                        <a:rPr sz="600" spc="5" dirty="0">
                          <a:solidFill>
                            <a:srgbClr val="231F20"/>
                          </a:solidFill>
                          <a:latin typeface="Trebuchet MS"/>
                          <a:cs typeface="Trebuchet MS"/>
                        </a:rPr>
                        <a:t>P</a:t>
                      </a:r>
                      <a:r>
                        <a:rPr sz="600" spc="-5" dirty="0">
                          <a:solidFill>
                            <a:srgbClr val="231F20"/>
                          </a:solidFill>
                          <a:latin typeface="Trebuchet MS"/>
                          <a:cs typeface="Trebuchet MS"/>
                        </a:rPr>
                        <a:t>u</a:t>
                      </a:r>
                      <a:r>
                        <a:rPr sz="600" dirty="0">
                          <a:solidFill>
                            <a:srgbClr val="231F20"/>
                          </a:solidFill>
                          <a:latin typeface="Trebuchet MS"/>
                          <a:cs typeface="Trebuchet MS"/>
                        </a:rPr>
                        <a:t>bl</a:t>
                      </a:r>
                      <a:r>
                        <a:rPr sz="600" spc="-5" dirty="0">
                          <a:solidFill>
                            <a:srgbClr val="231F20"/>
                          </a:solidFill>
                          <a:latin typeface="Trebuchet MS"/>
                          <a:cs typeface="Trebuchet MS"/>
                        </a:rPr>
                        <a:t>i</a:t>
                      </a:r>
                      <a:r>
                        <a:rPr sz="600" spc="5" dirty="0">
                          <a:solidFill>
                            <a:srgbClr val="231F20"/>
                          </a:solidFill>
                          <a:latin typeface="Trebuchet MS"/>
                          <a:cs typeface="Trebuchet MS"/>
                        </a:rPr>
                        <a:t>c</a:t>
                      </a:r>
                      <a:r>
                        <a:rPr sz="600" dirty="0">
                          <a:solidFill>
                            <a:srgbClr val="231F20"/>
                          </a:solidFill>
                          <a:latin typeface="Trebuchet MS"/>
                          <a:cs typeface="Trebuchet MS"/>
                        </a:rPr>
                        <a:t>a</a:t>
                      </a:r>
                      <a:r>
                        <a:rPr sz="600" spc="-50" dirty="0">
                          <a:solidFill>
                            <a:srgbClr val="231F20"/>
                          </a:solidFill>
                          <a:latin typeface="Trebuchet MS"/>
                          <a:cs typeface="Trebuchet MS"/>
                        </a:rPr>
                        <a:t> </a:t>
                      </a:r>
                      <a:r>
                        <a:rPr sz="600" spc="-5" dirty="0">
                          <a:solidFill>
                            <a:srgbClr val="231F20"/>
                          </a:solidFill>
                          <a:latin typeface="Trebuchet MS"/>
                          <a:cs typeface="Trebuchet MS"/>
                        </a:rPr>
                        <a:t>Unio</a:t>
                      </a:r>
                      <a:r>
                        <a:rPr sz="600" dirty="0">
                          <a:solidFill>
                            <a:srgbClr val="231F20"/>
                          </a:solidFill>
                          <a:latin typeface="Trebuchet MS"/>
                          <a:cs typeface="Trebuchet MS"/>
                        </a:rPr>
                        <a:t>n</a:t>
                      </a:r>
                      <a:r>
                        <a:rPr sz="600" spc="-50" dirty="0">
                          <a:solidFill>
                            <a:srgbClr val="231F20"/>
                          </a:solidFill>
                          <a:latin typeface="Trebuchet MS"/>
                          <a:cs typeface="Trebuchet MS"/>
                        </a:rPr>
                        <a:t> </a:t>
                      </a:r>
                      <a:r>
                        <a:rPr sz="600" spc="-15" dirty="0">
                          <a:solidFill>
                            <a:srgbClr val="231F20"/>
                          </a:solidFill>
                          <a:latin typeface="Trebuchet MS"/>
                          <a:cs typeface="Trebuchet MS"/>
                        </a:rPr>
                        <a:t>(</a:t>
                      </a:r>
                      <a:r>
                        <a:rPr sz="600" spc="-5" dirty="0">
                          <a:solidFill>
                            <a:srgbClr val="231F20"/>
                          </a:solidFill>
                          <a:latin typeface="Trebuchet MS"/>
                          <a:cs typeface="Trebuchet MS"/>
                        </a:rPr>
                        <a:t>I</a:t>
                      </a:r>
                      <a:r>
                        <a:rPr sz="600" dirty="0">
                          <a:solidFill>
                            <a:srgbClr val="231F20"/>
                          </a:solidFill>
                          <a:latin typeface="Trebuchet MS"/>
                          <a:cs typeface="Trebuchet MS"/>
                        </a:rPr>
                        <a:t>R</a:t>
                      </a:r>
                      <a:r>
                        <a:rPr sz="600" spc="5" dirty="0">
                          <a:solidFill>
                            <a:srgbClr val="231F20"/>
                          </a:solidFill>
                          <a:latin typeface="Trebuchet MS"/>
                          <a:cs typeface="Trebuchet MS"/>
                        </a:rPr>
                        <a:t>L</a:t>
                      </a:r>
                      <a:r>
                        <a:rPr sz="600" dirty="0">
                          <a:solidFill>
                            <a:srgbClr val="231F20"/>
                          </a:solidFill>
                          <a:latin typeface="Trebuchet MS"/>
                          <a:cs typeface="Trebuchet MS"/>
                        </a:rPr>
                        <a:t>)</a:t>
                      </a:r>
                      <a:endParaRPr sz="600">
                        <a:latin typeface="Trebuchet MS"/>
                        <a:cs typeface="Trebuchet MS"/>
                      </a:endParaRPr>
                    </a:p>
                  </a:txBody>
                  <a:tcPr marL="0" marR="0" marT="5016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22860" algn="ctr">
                        <a:lnSpc>
                          <a:spcPct val="100000"/>
                        </a:lnSpc>
                        <a:spcBef>
                          <a:spcPts val="395"/>
                        </a:spcBef>
                      </a:pPr>
                      <a:r>
                        <a:rPr sz="600" spc="25" dirty="0">
                          <a:solidFill>
                            <a:srgbClr val="231F20"/>
                          </a:solidFill>
                          <a:latin typeface="Trebuchet MS"/>
                          <a:cs typeface="Trebuchet MS"/>
                        </a:rPr>
                        <a:t>23</a:t>
                      </a:r>
                      <a:endParaRPr sz="600">
                        <a:latin typeface="Trebuchet MS"/>
                        <a:cs typeface="Trebuchet MS"/>
                      </a:endParaRPr>
                    </a:p>
                  </a:txBody>
                  <a:tcPr marL="0" marR="0" marT="5016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107314" algn="ctr">
                        <a:lnSpc>
                          <a:spcPct val="100000"/>
                        </a:lnSpc>
                        <a:spcBef>
                          <a:spcPts val="395"/>
                        </a:spcBef>
                      </a:pPr>
                      <a:r>
                        <a:rPr sz="600" dirty="0">
                          <a:solidFill>
                            <a:srgbClr val="231F20"/>
                          </a:solidFill>
                          <a:latin typeface="Trebuchet MS"/>
                          <a:cs typeface="Trebuchet MS"/>
                        </a:rPr>
                        <a:t>22.8</a:t>
                      </a:r>
                      <a:endParaRPr sz="600">
                        <a:latin typeface="Trebuchet MS"/>
                        <a:cs typeface="Trebuchet MS"/>
                      </a:endParaRPr>
                    </a:p>
                  </a:txBody>
                  <a:tcPr marL="0" marR="0" marT="5016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3"/>
                  </a:ext>
                </a:extLst>
              </a:tr>
              <a:tr h="191395">
                <a:tc>
                  <a:txBody>
                    <a:bodyPr/>
                    <a:lstStyle/>
                    <a:p>
                      <a:pPr marL="64135">
                        <a:lnSpc>
                          <a:spcPct val="100000"/>
                        </a:lnSpc>
                        <a:spcBef>
                          <a:spcPts val="395"/>
                        </a:spcBef>
                      </a:pPr>
                      <a:r>
                        <a:rPr sz="600" spc="5" dirty="0">
                          <a:solidFill>
                            <a:srgbClr val="231F20"/>
                          </a:solidFill>
                          <a:latin typeface="Trebuchet MS"/>
                          <a:cs typeface="Trebuchet MS"/>
                        </a:rPr>
                        <a:t>S</a:t>
                      </a:r>
                      <a:r>
                        <a:rPr sz="600" dirty="0">
                          <a:solidFill>
                            <a:srgbClr val="231F20"/>
                          </a:solidFill>
                          <a:latin typeface="Trebuchet MS"/>
                          <a:cs typeface="Trebuchet MS"/>
                        </a:rPr>
                        <a:t>o</a:t>
                      </a:r>
                      <a:r>
                        <a:rPr sz="600" spc="-5" dirty="0">
                          <a:solidFill>
                            <a:srgbClr val="231F20"/>
                          </a:solidFill>
                          <a:latin typeface="Trebuchet MS"/>
                          <a:cs typeface="Trebuchet MS"/>
                        </a:rPr>
                        <a:t>cia</a:t>
                      </a:r>
                      <a:r>
                        <a:rPr sz="600" dirty="0">
                          <a:solidFill>
                            <a:srgbClr val="231F20"/>
                          </a:solidFill>
                          <a:latin typeface="Trebuchet MS"/>
                          <a:cs typeface="Trebuchet MS"/>
                        </a:rPr>
                        <a:t>l</a:t>
                      </a:r>
                      <a:r>
                        <a:rPr sz="600" spc="-50" dirty="0">
                          <a:solidFill>
                            <a:srgbClr val="231F20"/>
                          </a:solidFill>
                          <a:latin typeface="Trebuchet MS"/>
                          <a:cs typeface="Trebuchet MS"/>
                        </a:rPr>
                        <a:t> </a:t>
                      </a:r>
                      <a:r>
                        <a:rPr sz="600" dirty="0">
                          <a:solidFill>
                            <a:srgbClr val="231F20"/>
                          </a:solidFill>
                          <a:latin typeface="Trebuchet MS"/>
                          <a:cs typeface="Trebuchet MS"/>
                        </a:rPr>
                        <a:t>D</a:t>
                      </a:r>
                      <a:r>
                        <a:rPr sz="600" spc="-5" dirty="0">
                          <a:solidFill>
                            <a:srgbClr val="231F20"/>
                          </a:solidFill>
                          <a:latin typeface="Trebuchet MS"/>
                          <a:cs typeface="Trebuchet MS"/>
                        </a:rPr>
                        <a:t>e</a:t>
                      </a:r>
                      <a:r>
                        <a:rPr sz="600" dirty="0">
                          <a:solidFill>
                            <a:srgbClr val="231F20"/>
                          </a:solidFill>
                          <a:latin typeface="Trebuchet MS"/>
                          <a:cs typeface="Trebuchet MS"/>
                        </a:rPr>
                        <a:t>mo</a:t>
                      </a:r>
                      <a:r>
                        <a:rPr sz="600" spc="-5" dirty="0">
                          <a:solidFill>
                            <a:srgbClr val="231F20"/>
                          </a:solidFill>
                          <a:latin typeface="Trebuchet MS"/>
                          <a:cs typeface="Trebuchet MS"/>
                        </a:rPr>
                        <a:t>c</a:t>
                      </a:r>
                      <a:r>
                        <a:rPr sz="600" spc="15" dirty="0">
                          <a:solidFill>
                            <a:srgbClr val="231F20"/>
                          </a:solidFill>
                          <a:latin typeface="Trebuchet MS"/>
                          <a:cs typeface="Trebuchet MS"/>
                        </a:rPr>
                        <a:t>r</a:t>
                      </a:r>
                      <a:r>
                        <a:rPr sz="600" spc="-5" dirty="0">
                          <a:solidFill>
                            <a:srgbClr val="231F20"/>
                          </a:solidFill>
                          <a:latin typeface="Trebuchet MS"/>
                          <a:cs typeface="Trebuchet MS"/>
                        </a:rPr>
                        <a:t>ati</a:t>
                      </a:r>
                      <a:r>
                        <a:rPr sz="600" dirty="0">
                          <a:solidFill>
                            <a:srgbClr val="231F20"/>
                          </a:solidFill>
                          <a:latin typeface="Trebuchet MS"/>
                          <a:cs typeface="Trebuchet MS"/>
                        </a:rPr>
                        <a:t>c</a:t>
                      </a:r>
                      <a:r>
                        <a:rPr sz="600" spc="-50" dirty="0">
                          <a:solidFill>
                            <a:srgbClr val="231F20"/>
                          </a:solidFill>
                          <a:latin typeface="Trebuchet MS"/>
                          <a:cs typeface="Trebuchet MS"/>
                        </a:rPr>
                        <a:t> </a:t>
                      </a:r>
                      <a:r>
                        <a:rPr sz="600" spc="5" dirty="0">
                          <a:solidFill>
                            <a:srgbClr val="231F20"/>
                          </a:solidFill>
                          <a:latin typeface="Trebuchet MS"/>
                          <a:cs typeface="Trebuchet MS"/>
                        </a:rPr>
                        <a:t>P</a:t>
                      </a:r>
                      <a:r>
                        <a:rPr sz="600" spc="-5" dirty="0">
                          <a:solidFill>
                            <a:srgbClr val="231F20"/>
                          </a:solidFill>
                          <a:latin typeface="Trebuchet MS"/>
                          <a:cs typeface="Trebuchet MS"/>
                        </a:rPr>
                        <a:t>a</a:t>
                      </a:r>
                      <a:r>
                        <a:rPr sz="600" spc="25" dirty="0">
                          <a:solidFill>
                            <a:srgbClr val="231F20"/>
                          </a:solidFill>
                          <a:latin typeface="Trebuchet MS"/>
                          <a:cs typeface="Trebuchet MS"/>
                        </a:rPr>
                        <a:t>r</a:t>
                      </a:r>
                      <a:r>
                        <a:rPr sz="600" spc="20" dirty="0">
                          <a:solidFill>
                            <a:srgbClr val="231F20"/>
                          </a:solidFill>
                          <a:latin typeface="Trebuchet MS"/>
                          <a:cs typeface="Trebuchet MS"/>
                        </a:rPr>
                        <a:t>t</a:t>
                      </a:r>
                      <a:r>
                        <a:rPr sz="600" dirty="0">
                          <a:solidFill>
                            <a:srgbClr val="231F20"/>
                          </a:solidFill>
                          <a:latin typeface="Trebuchet MS"/>
                          <a:cs typeface="Trebuchet MS"/>
                        </a:rPr>
                        <a:t>y</a:t>
                      </a:r>
                      <a:r>
                        <a:rPr sz="600" spc="-50" dirty="0">
                          <a:solidFill>
                            <a:srgbClr val="231F20"/>
                          </a:solidFill>
                          <a:latin typeface="Trebuchet MS"/>
                          <a:cs typeface="Trebuchet MS"/>
                        </a:rPr>
                        <a:t> </a:t>
                      </a:r>
                      <a:r>
                        <a:rPr sz="600" spc="-5" dirty="0">
                          <a:solidFill>
                            <a:srgbClr val="231F20"/>
                          </a:solidFill>
                          <a:latin typeface="Trebuchet MS"/>
                          <a:cs typeface="Trebuchet MS"/>
                        </a:rPr>
                        <a:t>(</a:t>
                      </a:r>
                      <a:r>
                        <a:rPr sz="600" dirty="0">
                          <a:solidFill>
                            <a:srgbClr val="231F20"/>
                          </a:solidFill>
                          <a:latin typeface="Trebuchet MS"/>
                          <a:cs typeface="Trebuchet MS"/>
                        </a:rPr>
                        <a:t>S</a:t>
                      </a:r>
                      <a:r>
                        <a:rPr sz="600" spc="-5" dirty="0">
                          <a:solidFill>
                            <a:srgbClr val="231F20"/>
                          </a:solidFill>
                          <a:latin typeface="Trebuchet MS"/>
                          <a:cs typeface="Trebuchet MS"/>
                        </a:rPr>
                        <a:t>D</a:t>
                      </a:r>
                      <a:r>
                        <a:rPr sz="600" dirty="0">
                          <a:solidFill>
                            <a:srgbClr val="231F20"/>
                          </a:solidFill>
                          <a:latin typeface="Trebuchet MS"/>
                          <a:cs typeface="Trebuchet MS"/>
                        </a:rPr>
                        <a:t>E)</a:t>
                      </a:r>
                      <a:endParaRPr sz="600">
                        <a:latin typeface="Trebuchet MS"/>
                        <a:cs typeface="Trebuchet MS"/>
                      </a:endParaRPr>
                    </a:p>
                  </a:txBody>
                  <a:tcPr marL="0" marR="0" marT="5016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17780" algn="ctr">
                        <a:lnSpc>
                          <a:spcPct val="100000"/>
                        </a:lnSpc>
                        <a:spcBef>
                          <a:spcPts val="395"/>
                        </a:spcBef>
                      </a:pPr>
                      <a:r>
                        <a:rPr sz="600" spc="-15" dirty="0">
                          <a:solidFill>
                            <a:srgbClr val="231F20"/>
                          </a:solidFill>
                          <a:latin typeface="Trebuchet MS"/>
                          <a:cs typeface="Trebuchet MS"/>
                        </a:rPr>
                        <a:t>19</a:t>
                      </a:r>
                      <a:endParaRPr sz="600">
                        <a:latin typeface="Trebuchet MS"/>
                        <a:cs typeface="Trebuchet MS"/>
                      </a:endParaRPr>
                    </a:p>
                  </a:txBody>
                  <a:tcPr marL="0" marR="0" marT="5016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110489" algn="ctr">
                        <a:lnSpc>
                          <a:spcPct val="100000"/>
                        </a:lnSpc>
                        <a:spcBef>
                          <a:spcPts val="395"/>
                        </a:spcBef>
                      </a:pPr>
                      <a:r>
                        <a:rPr sz="600" spc="-5" dirty="0">
                          <a:solidFill>
                            <a:srgbClr val="231F20"/>
                          </a:solidFill>
                          <a:latin typeface="Trebuchet MS"/>
                          <a:cs typeface="Trebuchet MS"/>
                        </a:rPr>
                        <a:t>18.8</a:t>
                      </a:r>
                      <a:endParaRPr sz="600">
                        <a:latin typeface="Trebuchet MS"/>
                        <a:cs typeface="Trebuchet MS"/>
                      </a:endParaRPr>
                    </a:p>
                  </a:txBody>
                  <a:tcPr marL="0" marR="0" marT="5016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4"/>
                  </a:ext>
                </a:extLst>
              </a:tr>
              <a:tr h="191395">
                <a:tc>
                  <a:txBody>
                    <a:bodyPr/>
                    <a:lstStyle/>
                    <a:p>
                      <a:pPr marL="64135">
                        <a:lnSpc>
                          <a:spcPct val="100000"/>
                        </a:lnSpc>
                        <a:spcBef>
                          <a:spcPts val="395"/>
                        </a:spcBef>
                      </a:pPr>
                      <a:r>
                        <a:rPr sz="600" spc="-10" dirty="0">
                          <a:solidFill>
                            <a:srgbClr val="231F20"/>
                          </a:solidFill>
                          <a:latin typeface="Trebuchet MS"/>
                          <a:cs typeface="Trebuchet MS"/>
                        </a:rPr>
                        <a:t>Total</a:t>
                      </a:r>
                      <a:endParaRPr sz="600">
                        <a:latin typeface="Trebuchet MS"/>
                        <a:cs typeface="Trebuchet MS"/>
                      </a:endParaRPr>
                    </a:p>
                  </a:txBody>
                  <a:tcPr marL="0" marR="0" marT="5016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395"/>
                        </a:spcBef>
                      </a:pPr>
                      <a:r>
                        <a:rPr sz="600" spc="5" dirty="0">
                          <a:solidFill>
                            <a:srgbClr val="231F20"/>
                          </a:solidFill>
                          <a:latin typeface="Trebuchet MS"/>
                          <a:cs typeface="Trebuchet MS"/>
                        </a:rPr>
                        <a:t>101</a:t>
                      </a:r>
                      <a:endParaRPr sz="600">
                        <a:latin typeface="Trebuchet MS"/>
                        <a:cs typeface="Trebuchet MS"/>
                      </a:endParaRPr>
                    </a:p>
                  </a:txBody>
                  <a:tcPr marL="0" marR="0" marT="5016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395"/>
                        </a:spcBef>
                      </a:pPr>
                      <a:r>
                        <a:rPr sz="600" spc="10" dirty="0">
                          <a:solidFill>
                            <a:srgbClr val="231F20"/>
                          </a:solidFill>
                          <a:latin typeface="Trebuchet MS"/>
                          <a:cs typeface="Trebuchet MS"/>
                        </a:rPr>
                        <a:t>100</a:t>
                      </a:r>
                      <a:endParaRPr sz="600">
                        <a:latin typeface="Trebuchet MS"/>
                        <a:cs typeface="Trebuchet MS"/>
                      </a:endParaRPr>
                    </a:p>
                  </a:txBody>
                  <a:tcPr marL="0" marR="0" marT="5016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5"/>
                  </a:ext>
                </a:extLst>
              </a:tr>
            </a:tbl>
          </a:graphicData>
        </a:graphic>
      </p:graphicFrame>
    </p:spTree>
  </p:cSld>
  <p:clrMapOvr>
    <a:masterClrMapping/>
  </p:clrMapOvr>
  <p:transition>
    <p:cut/>
  </p:transition>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858785"/>
            <a:ext cx="3873500" cy="535940"/>
          </a:xfrm>
          <a:prstGeom prst="rect">
            <a:avLst/>
          </a:prstGeom>
        </p:spPr>
        <p:txBody>
          <a:bodyPr vert="horz" wrap="square" lIns="0" tIns="6985" rIns="0" bIns="0" rtlCol="0">
            <a:spAutoFit/>
          </a:bodyPr>
          <a:lstStyle/>
          <a:p>
            <a:pPr marL="12700" marR="5080" algn="just">
              <a:lnSpc>
                <a:spcPct val="102600"/>
              </a:lnSpc>
              <a:spcBef>
                <a:spcPts val="55"/>
              </a:spcBef>
            </a:pPr>
            <a:r>
              <a:rPr dirty="0">
                <a:latin typeface="+mn-lt"/>
              </a:rPr>
              <a:t>The head of state presides over the government formation process  and invests a government with the constitutional authority to take  office.</a:t>
            </a:r>
          </a:p>
        </p:txBody>
      </p:sp>
      <p:sp>
        <p:nvSpPr>
          <p:cNvPr id="3" name="object 3"/>
          <p:cNvSpPr txBox="1"/>
          <p:nvPr/>
        </p:nvSpPr>
        <p:spPr>
          <a:xfrm>
            <a:off x="347294" y="1735009"/>
            <a:ext cx="3741420" cy="349391"/>
          </a:xfrm>
          <a:prstGeom prst="rect">
            <a:avLst/>
          </a:prstGeom>
        </p:spPr>
        <p:txBody>
          <a:bodyPr vert="horz" wrap="square" lIns="0" tIns="6985" rIns="0" bIns="0" rtlCol="0">
            <a:spAutoFit/>
          </a:bodyPr>
          <a:lstStyle/>
          <a:p>
            <a:pPr marL="12700" marR="5080">
              <a:lnSpc>
                <a:spcPct val="102600"/>
              </a:lnSpc>
              <a:spcBef>
                <a:spcPts val="55"/>
              </a:spcBef>
            </a:pPr>
            <a:r>
              <a:rPr sz="1100" dirty="0">
                <a:solidFill>
                  <a:srgbClr val="00B0F0"/>
                </a:solidFill>
                <a:cs typeface="Tahoma"/>
              </a:rPr>
              <a:t>The extent to which the head of state is actively involved in the  actual bargaining varies from country to country.</a:t>
            </a:r>
            <a:endParaRPr sz="1100">
              <a:solidFill>
                <a:srgbClr val="00B0F0"/>
              </a:solidFill>
              <a:cs typeface="Tahoma"/>
            </a:endParaRPr>
          </a:p>
        </p:txBody>
      </p:sp>
    </p:spTree>
  </p:cSld>
  <p:clrMapOvr>
    <a:masterClrMapping/>
  </p:clrMapOvr>
  <p:transition>
    <p:cut/>
  </p:transition>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996440"/>
            <a:ext cx="3795395" cy="349391"/>
          </a:xfrm>
          <a:prstGeom prst="rect">
            <a:avLst/>
          </a:prstGeom>
        </p:spPr>
        <p:txBody>
          <a:bodyPr vert="horz" wrap="square" lIns="0" tIns="6985" rIns="0" bIns="0" rtlCol="0">
            <a:spAutoFit/>
          </a:bodyPr>
          <a:lstStyle/>
          <a:p>
            <a:pPr marL="12700" marR="5080">
              <a:lnSpc>
                <a:spcPct val="102699"/>
              </a:lnSpc>
              <a:spcBef>
                <a:spcPts val="55"/>
              </a:spcBef>
            </a:pPr>
            <a:r>
              <a:rPr dirty="0">
                <a:latin typeface="Calibri" panose="020F0502020204030204" pitchFamily="34" charset="0"/>
                <a:cs typeface="Calibri" panose="020F0502020204030204" pitchFamily="34" charset="0"/>
              </a:rPr>
              <a:t>In some countries, the head of state is limited to simply swearing  in the government proposed by party elites.</a:t>
            </a:r>
          </a:p>
        </p:txBody>
      </p:sp>
      <p:sp>
        <p:nvSpPr>
          <p:cNvPr id="3" name="object 3"/>
          <p:cNvSpPr txBox="1"/>
          <p:nvPr/>
        </p:nvSpPr>
        <p:spPr>
          <a:xfrm>
            <a:off x="347294" y="1700592"/>
            <a:ext cx="3375660" cy="180819"/>
          </a:xfrm>
          <a:prstGeom prst="rect">
            <a:avLst/>
          </a:prstGeom>
        </p:spPr>
        <p:txBody>
          <a:bodyPr vert="horz" wrap="square" lIns="0" tIns="11430" rIns="0" bIns="0" rtlCol="0">
            <a:spAutoFit/>
          </a:bodyPr>
          <a:lstStyle/>
          <a:p>
            <a:pPr marL="12700">
              <a:lnSpc>
                <a:spcPct val="100000"/>
              </a:lnSpc>
              <a:spcBef>
                <a:spcPts val="90"/>
              </a:spcBef>
            </a:pPr>
            <a:r>
              <a:rPr sz="1100" dirty="0">
                <a:latin typeface="Calibri" panose="020F0502020204030204" pitchFamily="34" charset="0"/>
                <a:cs typeface="Calibri" panose="020F0502020204030204" pitchFamily="34" charset="0"/>
              </a:rPr>
              <a:t>These countries are characterized by </a:t>
            </a:r>
            <a:r>
              <a:rPr sz="1100" dirty="0">
                <a:solidFill>
                  <a:srgbClr val="00B0F0"/>
                </a:solidFill>
                <a:latin typeface="Calibri" panose="020F0502020204030204" pitchFamily="34" charset="0"/>
                <a:cs typeface="Calibri" panose="020F0502020204030204" pitchFamily="34" charset="0"/>
              </a:rPr>
              <a:t>free-style bargaining.</a:t>
            </a:r>
          </a:p>
        </p:txBody>
      </p:sp>
    </p:spTree>
  </p:cSld>
  <p:clrMapOvr>
    <a:masterClrMapping/>
  </p:clrMapOvr>
  <p:transition>
    <p:cut/>
  </p:transition>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656728"/>
            <a:ext cx="3873500" cy="1774653"/>
          </a:xfrm>
          <a:prstGeom prst="rect">
            <a:avLst/>
          </a:prstGeom>
        </p:spPr>
        <p:txBody>
          <a:bodyPr vert="horz" wrap="square" lIns="0" tIns="11430" rIns="0" bIns="0" rtlCol="0">
            <a:spAutoFit/>
          </a:bodyPr>
          <a:lstStyle/>
          <a:p>
            <a:pPr marL="12700">
              <a:lnSpc>
                <a:spcPct val="100000"/>
              </a:lnSpc>
              <a:spcBef>
                <a:spcPts val="90"/>
              </a:spcBef>
            </a:pPr>
            <a:r>
              <a:rPr sz="1100" dirty="0">
                <a:cs typeface="Tahoma"/>
              </a:rPr>
              <a:t>In some countries, the head of state chooses a particular politician</a:t>
            </a:r>
          </a:p>
          <a:p>
            <a:pPr marL="12700">
              <a:lnSpc>
                <a:spcPct val="100000"/>
              </a:lnSpc>
              <a:spcBef>
                <a:spcPts val="35"/>
              </a:spcBef>
            </a:pPr>
            <a:r>
              <a:rPr sz="1100" dirty="0">
                <a:cs typeface="Tahoma"/>
              </a:rPr>
              <a:t>– a formateur – to initiate the government formation process.</a:t>
            </a:r>
          </a:p>
          <a:p>
            <a:pPr>
              <a:lnSpc>
                <a:spcPct val="100000"/>
              </a:lnSpc>
            </a:pPr>
            <a:endParaRPr sz="1100" dirty="0">
              <a:cs typeface="Tahoma"/>
            </a:endParaRPr>
          </a:p>
          <a:p>
            <a:pPr>
              <a:lnSpc>
                <a:spcPct val="100000"/>
              </a:lnSpc>
              <a:spcBef>
                <a:spcPts val="55"/>
              </a:spcBef>
            </a:pPr>
            <a:endParaRPr sz="1200" dirty="0">
              <a:cs typeface="Tahoma"/>
            </a:endParaRPr>
          </a:p>
          <a:p>
            <a:pPr marL="12700" marR="17145">
              <a:lnSpc>
                <a:spcPct val="102600"/>
              </a:lnSpc>
              <a:spcBef>
                <a:spcPts val="5"/>
              </a:spcBef>
            </a:pPr>
            <a:r>
              <a:rPr sz="1100" dirty="0">
                <a:cs typeface="Tahoma"/>
              </a:rPr>
              <a:t>A </a:t>
            </a:r>
            <a:r>
              <a:rPr sz="1100" dirty="0">
                <a:solidFill>
                  <a:srgbClr val="00B0F0"/>
                </a:solidFill>
                <a:cs typeface="Tahoma"/>
              </a:rPr>
              <a:t>formateur</a:t>
            </a:r>
            <a:r>
              <a:rPr sz="1100" dirty="0">
                <a:solidFill>
                  <a:srgbClr val="FF0000"/>
                </a:solidFill>
                <a:cs typeface="Tahoma"/>
              </a:rPr>
              <a:t> </a:t>
            </a:r>
            <a:r>
              <a:rPr sz="1100" dirty="0">
                <a:cs typeface="Tahoma"/>
              </a:rPr>
              <a:t>is the person designated to form the government in a  parliamentary democracy, and is often the PM designate.</a:t>
            </a:r>
          </a:p>
          <a:p>
            <a:pPr>
              <a:lnSpc>
                <a:spcPct val="100000"/>
              </a:lnSpc>
            </a:pPr>
            <a:endParaRPr sz="1100" dirty="0">
              <a:cs typeface="Tahoma"/>
            </a:endParaRPr>
          </a:p>
          <a:p>
            <a:pPr>
              <a:lnSpc>
                <a:spcPct val="100000"/>
              </a:lnSpc>
              <a:spcBef>
                <a:spcPts val="55"/>
              </a:spcBef>
            </a:pPr>
            <a:endParaRPr sz="1200" dirty="0">
              <a:cs typeface="Tahoma"/>
            </a:endParaRPr>
          </a:p>
          <a:p>
            <a:pPr marL="12700" marR="305435">
              <a:lnSpc>
                <a:spcPct val="102600"/>
              </a:lnSpc>
              <a:spcBef>
                <a:spcPts val="5"/>
              </a:spcBef>
            </a:pPr>
            <a:r>
              <a:rPr sz="1100" dirty="0">
                <a:cs typeface="Tahoma"/>
              </a:rPr>
              <a:t>Very few countries explicitly state how the formateur is to be  chosen.</a:t>
            </a:r>
          </a:p>
        </p:txBody>
      </p:sp>
    </p:spTree>
  </p:cSld>
  <p:clrMapOvr>
    <a:masterClrMapping/>
  </p:clrMapOvr>
  <p:transition>
    <p:cut/>
  </p:transition>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731899"/>
            <a:ext cx="3915511" cy="349391"/>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In some countries, the head of state is restricted to appointing an  informateur.</a:t>
            </a:r>
          </a:p>
        </p:txBody>
      </p:sp>
      <p:sp>
        <p:nvSpPr>
          <p:cNvPr id="3" name="object 3"/>
          <p:cNvSpPr txBox="1"/>
          <p:nvPr/>
        </p:nvSpPr>
        <p:spPr>
          <a:xfrm>
            <a:off x="347294" y="1429713"/>
            <a:ext cx="3380104" cy="895985"/>
          </a:xfrm>
          <a:prstGeom prst="rect">
            <a:avLst/>
          </a:prstGeom>
        </p:spPr>
        <p:txBody>
          <a:bodyPr vert="horz" wrap="square" lIns="0" tIns="6985" rIns="0" bIns="0" rtlCol="0">
            <a:spAutoFit/>
          </a:bodyPr>
          <a:lstStyle/>
          <a:p>
            <a:pPr marL="12700" marR="5080">
              <a:lnSpc>
                <a:spcPct val="102600"/>
              </a:lnSpc>
              <a:spcBef>
                <a:spcPts val="55"/>
              </a:spcBef>
            </a:pPr>
            <a:r>
              <a:rPr sz="1100" dirty="0">
                <a:cs typeface="Tahoma"/>
              </a:rPr>
              <a:t>An </a:t>
            </a:r>
            <a:r>
              <a:rPr sz="1100" dirty="0">
                <a:solidFill>
                  <a:srgbClr val="00B0F0"/>
                </a:solidFill>
                <a:cs typeface="Tahoma"/>
              </a:rPr>
              <a:t>informateur</a:t>
            </a:r>
            <a:r>
              <a:rPr sz="1100" dirty="0">
                <a:solidFill>
                  <a:srgbClr val="FF0000"/>
                </a:solidFill>
                <a:cs typeface="Tahoma"/>
              </a:rPr>
              <a:t> </a:t>
            </a:r>
            <a:r>
              <a:rPr sz="1100" dirty="0">
                <a:cs typeface="Tahoma"/>
              </a:rPr>
              <a:t>examines politically feasible coalitions and  nominates a formateur.</a:t>
            </a:r>
          </a:p>
          <a:p>
            <a:pPr>
              <a:lnSpc>
                <a:spcPct val="100000"/>
              </a:lnSpc>
            </a:pPr>
            <a:endParaRPr sz="1100" dirty="0">
              <a:cs typeface="Tahoma"/>
            </a:endParaRPr>
          </a:p>
          <a:p>
            <a:pPr>
              <a:lnSpc>
                <a:spcPct val="100000"/>
              </a:lnSpc>
              <a:spcBef>
                <a:spcPts val="30"/>
              </a:spcBef>
            </a:pPr>
            <a:endParaRPr sz="1250" dirty="0">
              <a:cs typeface="Tahoma"/>
            </a:endParaRPr>
          </a:p>
          <a:p>
            <a:pPr marL="12700">
              <a:lnSpc>
                <a:spcPct val="100000"/>
              </a:lnSpc>
              <a:spcBef>
                <a:spcPts val="5"/>
              </a:spcBef>
            </a:pPr>
            <a:r>
              <a:rPr sz="1100" dirty="0">
                <a:cs typeface="Tahoma"/>
              </a:rPr>
              <a:t>These countries are often constitutional monarchies.</a:t>
            </a:r>
          </a:p>
        </p:txBody>
      </p:sp>
    </p:spTree>
  </p:cSld>
  <p:clrMapOvr>
    <a:masterClrMapping/>
  </p:clrMapOvr>
  <p:transition>
    <p:cut/>
  </p:transition>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77124"/>
            <a:ext cx="3914140" cy="349391"/>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Despite the discretion of some heads of state, the </a:t>
            </a:r>
            <a:r>
              <a:rPr i="1" dirty="0">
                <a:latin typeface="+mn-lt"/>
                <a:cs typeface="Trebuchet MS"/>
              </a:rPr>
              <a:t>first </a:t>
            </a:r>
            <a:r>
              <a:rPr dirty="0">
                <a:latin typeface="+mn-lt"/>
              </a:rPr>
              <a:t>formateur is  usually the leader of the largest legislative party.</a:t>
            </a:r>
          </a:p>
        </p:txBody>
      </p:sp>
      <p:sp>
        <p:nvSpPr>
          <p:cNvPr id="3" name="object 3"/>
          <p:cNvSpPr txBox="1"/>
          <p:nvPr/>
        </p:nvSpPr>
        <p:spPr>
          <a:xfrm>
            <a:off x="347294" y="1281276"/>
            <a:ext cx="3875404" cy="1240155"/>
          </a:xfrm>
          <a:prstGeom prst="rect">
            <a:avLst/>
          </a:prstGeom>
        </p:spPr>
        <p:txBody>
          <a:bodyPr vert="horz" wrap="square" lIns="0" tIns="6985" rIns="0" bIns="0" rtlCol="0">
            <a:spAutoFit/>
          </a:bodyPr>
          <a:lstStyle/>
          <a:p>
            <a:pPr marL="12700" marR="5080">
              <a:lnSpc>
                <a:spcPct val="102600"/>
              </a:lnSpc>
              <a:spcBef>
                <a:spcPts val="55"/>
              </a:spcBef>
            </a:pPr>
            <a:r>
              <a:rPr sz="1100" dirty="0">
                <a:cs typeface="Tahoma"/>
              </a:rPr>
              <a:t>Once the formateur is chosen, they have to put a cabinet together  that’s acceptable to a legislative majority.</a:t>
            </a:r>
          </a:p>
          <a:p>
            <a:pPr>
              <a:lnSpc>
                <a:spcPct val="100000"/>
              </a:lnSpc>
            </a:pPr>
            <a:endParaRPr sz="1100" dirty="0">
              <a:cs typeface="Tahoma"/>
            </a:endParaRPr>
          </a:p>
          <a:p>
            <a:pPr>
              <a:lnSpc>
                <a:spcPct val="100000"/>
              </a:lnSpc>
            </a:pPr>
            <a:endParaRPr sz="1250" dirty="0">
              <a:cs typeface="Tahoma"/>
            </a:endParaRPr>
          </a:p>
          <a:p>
            <a:pPr marL="12700" marR="24130">
              <a:lnSpc>
                <a:spcPct val="102600"/>
              </a:lnSpc>
            </a:pPr>
            <a:r>
              <a:rPr sz="1100" dirty="0">
                <a:solidFill>
                  <a:srgbClr val="00B0F0"/>
                </a:solidFill>
                <a:cs typeface="Tahoma"/>
              </a:rPr>
              <a:t>Since it’s rare in a parliamentary democracy for a single party to  control a legislative majority, the formateur must begin bargaining  with other parties.</a:t>
            </a:r>
          </a:p>
        </p:txBody>
      </p:sp>
    </p:spTree>
  </p:cSld>
  <p:clrMapOvr>
    <a:masterClrMapping/>
  </p:clrMapOvr>
  <p:transition>
    <p:cut/>
  </p:transition>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151215"/>
            <a:ext cx="3648075" cy="535940"/>
          </a:xfrm>
          <a:prstGeom prst="rect">
            <a:avLst/>
          </a:prstGeom>
        </p:spPr>
        <p:txBody>
          <a:bodyPr vert="horz" wrap="square" lIns="0" tIns="6985" rIns="0" bIns="0" rtlCol="0">
            <a:spAutoFit/>
          </a:bodyPr>
          <a:lstStyle/>
          <a:p>
            <a:pPr marL="12700" marR="5080">
              <a:lnSpc>
                <a:spcPct val="102600"/>
              </a:lnSpc>
              <a:spcBef>
                <a:spcPts val="55"/>
              </a:spcBef>
            </a:pPr>
            <a:r>
              <a:rPr sz="1100" dirty="0">
                <a:cs typeface="Tahoma"/>
              </a:rPr>
              <a:t>Once a cabinet has been formed, the support of a legislative  majority may or may not have to be demonstrated by a formal  </a:t>
            </a:r>
            <a:r>
              <a:rPr sz="1100" dirty="0">
                <a:solidFill>
                  <a:srgbClr val="00B0F0"/>
                </a:solidFill>
                <a:cs typeface="Tahoma"/>
              </a:rPr>
              <a:t>investiture vote.</a:t>
            </a:r>
          </a:p>
        </p:txBody>
      </p:sp>
    </p:spTree>
  </p:cSld>
  <p:clrMapOvr>
    <a:masterClrMapping/>
  </p:clrMapOvr>
  <p:transition>
    <p:cut/>
  </p:transition>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645958"/>
            <a:ext cx="3858895" cy="349391"/>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An </a:t>
            </a:r>
            <a:r>
              <a:rPr dirty="0">
                <a:solidFill>
                  <a:srgbClr val="00B0F0"/>
                </a:solidFill>
                <a:latin typeface="+mn-lt"/>
              </a:rPr>
              <a:t>investiture vote </a:t>
            </a:r>
            <a:r>
              <a:rPr dirty="0">
                <a:latin typeface="+mn-lt"/>
              </a:rPr>
              <a:t>is a formal vote in the legislature to determine  whether a proposed government can take office.</a:t>
            </a:r>
          </a:p>
        </p:txBody>
      </p:sp>
      <p:sp>
        <p:nvSpPr>
          <p:cNvPr id="3" name="object 3"/>
          <p:cNvSpPr txBox="1"/>
          <p:nvPr/>
        </p:nvSpPr>
        <p:spPr>
          <a:xfrm>
            <a:off x="347294" y="1350110"/>
            <a:ext cx="3897629" cy="1068070"/>
          </a:xfrm>
          <a:prstGeom prst="rect">
            <a:avLst/>
          </a:prstGeom>
        </p:spPr>
        <p:txBody>
          <a:bodyPr vert="horz" wrap="square" lIns="0" tIns="6985" rIns="0" bIns="0" rtlCol="0">
            <a:spAutoFit/>
          </a:bodyPr>
          <a:lstStyle/>
          <a:p>
            <a:pPr marL="12700" marR="302260">
              <a:lnSpc>
                <a:spcPct val="102600"/>
              </a:lnSpc>
              <a:spcBef>
                <a:spcPts val="55"/>
              </a:spcBef>
            </a:pPr>
            <a:r>
              <a:rPr sz="1100" dirty="0">
                <a:cs typeface="Tahoma"/>
              </a:rPr>
              <a:t>If the investiture vote fails, the government formation process  starts again.</a:t>
            </a:r>
            <a:endParaRPr sz="1100">
              <a:cs typeface="Tahoma"/>
            </a:endParaRPr>
          </a:p>
          <a:p>
            <a:pPr>
              <a:lnSpc>
                <a:spcPct val="100000"/>
              </a:lnSpc>
            </a:pPr>
            <a:endParaRPr sz="1100">
              <a:cs typeface="Tahoma"/>
            </a:endParaRPr>
          </a:p>
          <a:p>
            <a:pPr>
              <a:lnSpc>
                <a:spcPct val="100000"/>
              </a:lnSpc>
              <a:spcBef>
                <a:spcPts val="55"/>
              </a:spcBef>
            </a:pPr>
            <a:endParaRPr sz="1200">
              <a:cs typeface="Tahoma"/>
            </a:endParaRPr>
          </a:p>
          <a:p>
            <a:pPr marL="12700" marR="5080">
              <a:lnSpc>
                <a:spcPct val="102699"/>
              </a:lnSpc>
              <a:spcBef>
                <a:spcPts val="5"/>
              </a:spcBef>
            </a:pPr>
            <a:r>
              <a:rPr sz="1100" dirty="0">
                <a:cs typeface="Tahoma"/>
              </a:rPr>
              <a:t>If the investiture vote succeeds (or there’s no investiture vote), the  head of state appoints the cabinet to office.</a:t>
            </a:r>
            <a:endParaRPr sz="1100">
              <a:cs typeface="Tahoma"/>
            </a:endParaRPr>
          </a:p>
        </p:txBody>
      </p:sp>
    </p:spTree>
  </p:cSld>
  <p:clrMapOvr>
    <a:masterClrMapping/>
  </p:clrMapOvr>
  <p:transition>
    <p:cut/>
  </p:transition>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210816"/>
            <a:ext cx="3914140" cy="349391"/>
          </a:xfrm>
          <a:prstGeom prst="rect">
            <a:avLst/>
          </a:prstGeom>
        </p:spPr>
        <p:txBody>
          <a:bodyPr vert="horz" wrap="square" lIns="0" tIns="6985" rIns="0" bIns="0" rtlCol="0">
            <a:spAutoFit/>
          </a:bodyPr>
          <a:lstStyle/>
          <a:p>
            <a:pPr marL="12700" marR="5080">
              <a:lnSpc>
                <a:spcPct val="102600"/>
              </a:lnSpc>
              <a:spcBef>
                <a:spcPts val="55"/>
              </a:spcBef>
            </a:pPr>
            <a:r>
              <a:rPr sz="1100" dirty="0">
                <a:cs typeface="Tahoma"/>
              </a:rPr>
              <a:t>The government is then free to rule until </a:t>
            </a:r>
            <a:r>
              <a:rPr sz="1100" dirty="0">
                <a:solidFill>
                  <a:srgbClr val="00B0F0"/>
                </a:solidFill>
                <a:cs typeface="Tahoma"/>
              </a:rPr>
              <a:t>(1) </a:t>
            </a:r>
            <a:r>
              <a:rPr sz="1100" dirty="0">
                <a:cs typeface="Tahoma"/>
              </a:rPr>
              <a:t>it’s defeated in a vote  of no confidence or</a:t>
            </a:r>
            <a:r>
              <a:rPr sz="1100" dirty="0">
                <a:solidFill>
                  <a:srgbClr val="00B0F0"/>
                </a:solidFill>
                <a:cs typeface="Tahoma"/>
              </a:rPr>
              <a:t> (2) </a:t>
            </a:r>
            <a:r>
              <a:rPr sz="1100" dirty="0">
                <a:cs typeface="Tahoma"/>
              </a:rPr>
              <a:t>a new election is necessary.</a:t>
            </a:r>
          </a:p>
        </p:txBody>
      </p:sp>
    </p:spTree>
  </p:cSld>
  <p:clrMapOvr>
    <a:masterClrMapping/>
  </p:clrMapOvr>
  <p:transition>
    <p:cut/>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34594" y="712798"/>
            <a:ext cx="3351529" cy="1594485"/>
          </a:xfrm>
          <a:prstGeom prst="rect">
            <a:avLst/>
          </a:prstGeom>
        </p:spPr>
        <p:txBody>
          <a:bodyPr vert="horz" wrap="square" lIns="0" tIns="6985" rIns="0" bIns="0" rtlCol="0">
            <a:spAutoFit/>
          </a:bodyPr>
          <a:lstStyle/>
          <a:p>
            <a:pPr marL="25400" marR="17780">
              <a:lnSpc>
                <a:spcPct val="102699"/>
              </a:lnSpc>
              <a:spcBef>
                <a:spcPts val="55"/>
              </a:spcBef>
            </a:pPr>
            <a:r>
              <a:rPr sz="1100" dirty="0">
                <a:solidFill>
                  <a:srgbClr val="00B0F0"/>
                </a:solidFill>
                <a:cs typeface="Tahoma"/>
              </a:rPr>
              <a:t>Democracies are often classified according to the form of  government that they have:</a:t>
            </a:r>
          </a:p>
          <a:p>
            <a:pPr>
              <a:lnSpc>
                <a:spcPct val="100000"/>
              </a:lnSpc>
            </a:pPr>
            <a:endParaRPr sz="1450" dirty="0">
              <a:cs typeface="Tahoma"/>
            </a:endParaRPr>
          </a:p>
          <a:p>
            <a:pPr marL="302260" indent="-139065">
              <a:lnSpc>
                <a:spcPct val="100000"/>
              </a:lnSpc>
              <a:buFont typeface="Arial"/>
              <a:buChar char="•"/>
              <a:tabLst>
                <a:tab pos="302895" algn="l"/>
              </a:tabLst>
            </a:pPr>
            <a:r>
              <a:rPr sz="1100" dirty="0">
                <a:cs typeface="Tahoma"/>
              </a:rPr>
              <a:t>Parliamentary</a:t>
            </a:r>
          </a:p>
          <a:p>
            <a:pPr>
              <a:lnSpc>
                <a:spcPct val="100000"/>
              </a:lnSpc>
              <a:spcBef>
                <a:spcPts val="55"/>
              </a:spcBef>
              <a:buFont typeface="Arial"/>
              <a:buChar char="•"/>
            </a:pPr>
            <a:endParaRPr sz="1600" dirty="0">
              <a:cs typeface="Tahoma"/>
            </a:endParaRPr>
          </a:p>
          <a:p>
            <a:pPr marL="302260" indent="-139065">
              <a:lnSpc>
                <a:spcPct val="100000"/>
              </a:lnSpc>
              <a:buFont typeface="Arial"/>
              <a:buChar char="•"/>
              <a:tabLst>
                <a:tab pos="302895" algn="l"/>
              </a:tabLst>
            </a:pPr>
            <a:r>
              <a:rPr sz="1100" dirty="0">
                <a:cs typeface="Tahoma"/>
              </a:rPr>
              <a:t>Presidential</a:t>
            </a:r>
          </a:p>
          <a:p>
            <a:pPr>
              <a:lnSpc>
                <a:spcPct val="100000"/>
              </a:lnSpc>
              <a:spcBef>
                <a:spcPts val="55"/>
              </a:spcBef>
              <a:buFont typeface="Arial"/>
              <a:buChar char="•"/>
            </a:pPr>
            <a:endParaRPr sz="1600" dirty="0">
              <a:cs typeface="Tahoma"/>
            </a:endParaRPr>
          </a:p>
          <a:p>
            <a:pPr marL="302260" indent="-139065">
              <a:lnSpc>
                <a:spcPct val="100000"/>
              </a:lnSpc>
              <a:buFont typeface="Arial"/>
              <a:buChar char="•"/>
              <a:tabLst>
                <a:tab pos="302895" algn="l"/>
              </a:tabLst>
            </a:pPr>
            <a:r>
              <a:rPr sz="1100" dirty="0">
                <a:cs typeface="Tahoma"/>
              </a:rPr>
              <a:t>Semi-Presidential</a:t>
            </a:r>
          </a:p>
        </p:txBody>
      </p:sp>
    </p:spTree>
  </p:cSld>
  <p:clrMapOvr>
    <a:masterClrMapping/>
  </p:clrMapOvr>
  <p:transition>
    <p:cut/>
  </p:transition>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77124"/>
            <a:ext cx="3882390" cy="535940"/>
          </a:xfrm>
          <a:prstGeom prst="rect">
            <a:avLst/>
          </a:prstGeom>
        </p:spPr>
        <p:txBody>
          <a:bodyPr vert="horz" wrap="square" lIns="0" tIns="6985" rIns="0" bIns="0" rtlCol="0">
            <a:spAutoFit/>
          </a:bodyPr>
          <a:lstStyle/>
          <a:p>
            <a:pPr marL="12700" marR="5080" algn="just">
              <a:lnSpc>
                <a:spcPct val="102600"/>
              </a:lnSpc>
              <a:spcBef>
                <a:spcPts val="55"/>
              </a:spcBef>
            </a:pPr>
            <a:r>
              <a:rPr dirty="0">
                <a:latin typeface="+mn-lt"/>
              </a:rPr>
              <a:t>A </a:t>
            </a:r>
            <a:r>
              <a:rPr dirty="0">
                <a:solidFill>
                  <a:srgbClr val="00B0F0"/>
                </a:solidFill>
                <a:latin typeface="+mn-lt"/>
              </a:rPr>
              <a:t>caretaker government </a:t>
            </a:r>
            <a:r>
              <a:rPr dirty="0">
                <a:latin typeface="+mn-lt"/>
              </a:rPr>
              <a:t>occurs when an election is called or when  an incumbent government either resigns or is defeated in a vote of  no confidence.</a:t>
            </a:r>
          </a:p>
        </p:txBody>
      </p:sp>
      <p:sp>
        <p:nvSpPr>
          <p:cNvPr id="3" name="object 3"/>
          <p:cNvSpPr txBox="1"/>
          <p:nvPr/>
        </p:nvSpPr>
        <p:spPr>
          <a:xfrm>
            <a:off x="347294" y="1453348"/>
            <a:ext cx="3228340" cy="1059714"/>
          </a:xfrm>
          <a:prstGeom prst="rect">
            <a:avLst/>
          </a:prstGeom>
        </p:spPr>
        <p:txBody>
          <a:bodyPr vert="horz" wrap="square" lIns="0" tIns="6985" rIns="0" bIns="0" rtlCol="0">
            <a:spAutoFit/>
          </a:bodyPr>
          <a:lstStyle/>
          <a:p>
            <a:pPr marL="12700" marR="5080">
              <a:lnSpc>
                <a:spcPct val="102600"/>
              </a:lnSpc>
              <a:spcBef>
                <a:spcPts val="55"/>
              </a:spcBef>
            </a:pPr>
            <a:r>
              <a:rPr sz="1100" dirty="0">
                <a:cs typeface="Tahoma"/>
              </a:rPr>
              <a:t>A caretaker government remains in office until the next  government formation process is completed.</a:t>
            </a:r>
            <a:endParaRPr sz="1100">
              <a:cs typeface="Tahoma"/>
            </a:endParaRPr>
          </a:p>
          <a:p>
            <a:pPr>
              <a:lnSpc>
                <a:spcPct val="100000"/>
              </a:lnSpc>
            </a:pPr>
            <a:endParaRPr sz="1100">
              <a:cs typeface="Tahoma"/>
            </a:endParaRPr>
          </a:p>
          <a:p>
            <a:pPr>
              <a:lnSpc>
                <a:spcPct val="100000"/>
              </a:lnSpc>
            </a:pPr>
            <a:endParaRPr sz="1250">
              <a:cs typeface="Tahoma"/>
            </a:endParaRPr>
          </a:p>
          <a:p>
            <a:pPr marL="12700" marR="22225">
              <a:lnSpc>
                <a:spcPct val="102600"/>
              </a:lnSpc>
            </a:pPr>
            <a:r>
              <a:rPr sz="1100" dirty="0">
                <a:cs typeface="Tahoma"/>
              </a:rPr>
              <a:t>In most countries, there’s a strong norm that caretaker  governments won’t make important policy changes.</a:t>
            </a:r>
            <a:endParaRPr sz="1100">
              <a:cs typeface="Tahoma"/>
            </a:endParaRPr>
          </a:p>
        </p:txBody>
      </p:sp>
    </p:spTree>
  </p:cSld>
  <p:clrMapOvr>
    <a:masterClrMapping/>
  </p:clrMapOvr>
  <p:transition>
    <p:cut/>
  </p:transition>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575105"/>
            <a:ext cx="2094230" cy="180819"/>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cs typeface="Tahoma"/>
              </a:rPr>
              <a:t>Estonian Legislative Elections, 2011</a:t>
            </a:r>
            <a:endParaRPr sz="1100">
              <a:solidFill>
                <a:srgbClr val="00B0F0"/>
              </a:solidFill>
              <a:cs typeface="Tahoma"/>
            </a:endParaRPr>
          </a:p>
        </p:txBody>
      </p:sp>
      <p:graphicFrame>
        <p:nvGraphicFramePr>
          <p:cNvPr id="3" name="object 3"/>
          <p:cNvGraphicFramePr>
            <a:graphicFrameLocks noGrp="1"/>
          </p:cNvGraphicFramePr>
          <p:nvPr/>
        </p:nvGraphicFramePr>
        <p:xfrm>
          <a:off x="369310" y="1024956"/>
          <a:ext cx="3854449" cy="1147268"/>
        </p:xfrm>
        <a:graphic>
          <a:graphicData uri="http://schemas.openxmlformats.org/drawingml/2006/table">
            <a:tbl>
              <a:tblPr firstRow="1" bandRow="1">
                <a:tableStyleId>{2D5ABB26-0587-4C30-8999-92F81FD0307C}</a:tableStyleId>
              </a:tblPr>
              <a:tblGrid>
                <a:gridCol w="1876425">
                  <a:extLst>
                    <a:ext uri="{9D8B030D-6E8A-4147-A177-3AD203B41FA5}">
                      <a16:colId xmlns:a16="http://schemas.microsoft.com/office/drawing/2014/main" val="20000"/>
                    </a:ext>
                  </a:extLst>
                </a:gridCol>
                <a:gridCol w="882014">
                  <a:extLst>
                    <a:ext uri="{9D8B030D-6E8A-4147-A177-3AD203B41FA5}">
                      <a16:colId xmlns:a16="http://schemas.microsoft.com/office/drawing/2014/main" val="20001"/>
                    </a:ext>
                  </a:extLst>
                </a:gridCol>
                <a:gridCol w="1096010">
                  <a:extLst>
                    <a:ext uri="{9D8B030D-6E8A-4147-A177-3AD203B41FA5}">
                      <a16:colId xmlns:a16="http://schemas.microsoft.com/office/drawing/2014/main" val="20002"/>
                    </a:ext>
                  </a:extLst>
                </a:gridCol>
              </a:tblGrid>
              <a:tr h="184896">
                <a:tc>
                  <a:txBody>
                    <a:bodyPr/>
                    <a:lstStyle/>
                    <a:p>
                      <a:pPr marL="64135">
                        <a:lnSpc>
                          <a:spcPct val="100000"/>
                        </a:lnSpc>
                        <a:spcBef>
                          <a:spcPts val="245"/>
                        </a:spcBef>
                      </a:pPr>
                      <a:r>
                        <a:rPr sz="700" b="1" spc="10" dirty="0">
                          <a:solidFill>
                            <a:srgbClr val="FFFFFF"/>
                          </a:solidFill>
                          <a:latin typeface="Arial"/>
                          <a:cs typeface="Arial"/>
                        </a:rPr>
                        <a:t>Party</a:t>
                      </a:r>
                      <a:endParaRPr sz="700">
                        <a:latin typeface="Arial"/>
                        <a:cs typeface="Arial"/>
                      </a:endParaRPr>
                    </a:p>
                  </a:txBody>
                  <a:tcPr marL="0" marR="0" marT="31115" marB="0">
                    <a:lnR w="12700">
                      <a:solidFill>
                        <a:srgbClr val="FFFFFF"/>
                      </a:solidFill>
                      <a:prstDash val="solid"/>
                    </a:lnR>
                    <a:lnB w="12700">
                      <a:solidFill>
                        <a:srgbClr val="FFFFFF"/>
                      </a:solidFill>
                      <a:prstDash val="solid"/>
                    </a:lnB>
                    <a:solidFill>
                      <a:srgbClr val="6D6E71"/>
                    </a:solidFill>
                  </a:tcPr>
                </a:tc>
                <a:tc>
                  <a:txBody>
                    <a:bodyPr/>
                    <a:lstStyle/>
                    <a:p>
                      <a:pPr algn="ctr">
                        <a:lnSpc>
                          <a:spcPct val="100000"/>
                        </a:lnSpc>
                        <a:spcBef>
                          <a:spcPts val="245"/>
                        </a:spcBef>
                      </a:pPr>
                      <a:r>
                        <a:rPr sz="700" b="1" spc="-10" dirty="0">
                          <a:solidFill>
                            <a:srgbClr val="FFFFFF"/>
                          </a:solidFill>
                          <a:latin typeface="Arial"/>
                          <a:cs typeface="Arial"/>
                        </a:rPr>
                        <a:t>Seats</a:t>
                      </a:r>
                      <a:endParaRPr sz="700">
                        <a:latin typeface="Arial"/>
                        <a:cs typeface="Arial"/>
                      </a:endParaRPr>
                    </a:p>
                  </a:txBody>
                  <a:tcPr marL="0" marR="0" marT="31115" marB="0">
                    <a:lnL w="12700">
                      <a:solidFill>
                        <a:srgbClr val="FFFFFF"/>
                      </a:solidFill>
                      <a:prstDash val="solid"/>
                    </a:lnL>
                    <a:lnR w="12700">
                      <a:solidFill>
                        <a:srgbClr val="FFFFFF"/>
                      </a:solidFill>
                      <a:prstDash val="solid"/>
                    </a:lnR>
                    <a:lnB w="12700">
                      <a:solidFill>
                        <a:srgbClr val="FFFFFF"/>
                      </a:solidFill>
                      <a:prstDash val="solid"/>
                    </a:lnB>
                    <a:solidFill>
                      <a:srgbClr val="6D6E71"/>
                    </a:solidFill>
                  </a:tcPr>
                </a:tc>
                <a:tc>
                  <a:txBody>
                    <a:bodyPr/>
                    <a:lstStyle/>
                    <a:p>
                      <a:pPr marL="309880">
                        <a:lnSpc>
                          <a:spcPct val="100000"/>
                        </a:lnSpc>
                        <a:spcBef>
                          <a:spcPts val="245"/>
                        </a:spcBef>
                      </a:pPr>
                      <a:r>
                        <a:rPr sz="700" b="1" spc="-10" dirty="0">
                          <a:solidFill>
                            <a:srgbClr val="FFFFFF"/>
                          </a:solidFill>
                          <a:latin typeface="Arial"/>
                          <a:cs typeface="Arial"/>
                        </a:rPr>
                        <a:t>Percentage</a:t>
                      </a:r>
                      <a:endParaRPr sz="700">
                        <a:latin typeface="Arial"/>
                        <a:cs typeface="Arial"/>
                      </a:endParaRPr>
                    </a:p>
                  </a:txBody>
                  <a:tcPr marL="0" marR="0" marT="31115" marB="0">
                    <a:lnL w="12700">
                      <a:solidFill>
                        <a:srgbClr val="FFFFFF"/>
                      </a:solidFill>
                      <a:prstDash val="solid"/>
                    </a:lnL>
                    <a:lnB w="12700">
                      <a:solidFill>
                        <a:srgbClr val="FFFFFF"/>
                      </a:solidFill>
                      <a:prstDash val="solid"/>
                    </a:lnB>
                    <a:solidFill>
                      <a:srgbClr val="6D6E71"/>
                    </a:solidFill>
                  </a:tcPr>
                </a:tc>
                <a:extLst>
                  <a:ext uri="{0D108BD9-81ED-4DB2-BD59-A6C34878D82A}">
                    <a16:rowId xmlns:a16="http://schemas.microsoft.com/office/drawing/2014/main" val="10000"/>
                  </a:ext>
                </a:extLst>
              </a:tr>
              <a:tr h="196792">
                <a:tc>
                  <a:txBody>
                    <a:bodyPr/>
                    <a:lstStyle/>
                    <a:p>
                      <a:pPr marL="64135">
                        <a:lnSpc>
                          <a:spcPct val="100000"/>
                        </a:lnSpc>
                        <a:spcBef>
                          <a:spcPts val="439"/>
                        </a:spcBef>
                      </a:pPr>
                      <a:r>
                        <a:rPr sz="600" spc="-10" dirty="0">
                          <a:solidFill>
                            <a:srgbClr val="231F20"/>
                          </a:solidFill>
                          <a:latin typeface="Trebuchet MS"/>
                          <a:cs typeface="Trebuchet MS"/>
                        </a:rPr>
                        <a:t>Re</a:t>
                      </a:r>
                      <a:r>
                        <a:rPr sz="600" spc="-5" dirty="0">
                          <a:solidFill>
                            <a:srgbClr val="231F20"/>
                          </a:solidFill>
                          <a:latin typeface="Trebuchet MS"/>
                          <a:cs typeface="Trebuchet MS"/>
                        </a:rPr>
                        <a:t>fo</a:t>
                      </a:r>
                      <a:r>
                        <a:rPr sz="600" spc="10" dirty="0">
                          <a:solidFill>
                            <a:srgbClr val="231F20"/>
                          </a:solidFill>
                          <a:latin typeface="Trebuchet MS"/>
                          <a:cs typeface="Trebuchet MS"/>
                        </a:rPr>
                        <a:t>r</a:t>
                      </a:r>
                      <a:r>
                        <a:rPr sz="600" dirty="0">
                          <a:solidFill>
                            <a:srgbClr val="231F20"/>
                          </a:solidFill>
                          <a:latin typeface="Trebuchet MS"/>
                          <a:cs typeface="Trebuchet MS"/>
                        </a:rPr>
                        <a:t>m</a:t>
                      </a:r>
                      <a:r>
                        <a:rPr sz="600" spc="-50" dirty="0">
                          <a:solidFill>
                            <a:srgbClr val="231F20"/>
                          </a:solidFill>
                          <a:latin typeface="Trebuchet MS"/>
                          <a:cs typeface="Trebuchet MS"/>
                        </a:rPr>
                        <a:t> </a:t>
                      </a:r>
                      <a:r>
                        <a:rPr sz="600" spc="5" dirty="0">
                          <a:solidFill>
                            <a:srgbClr val="231F20"/>
                          </a:solidFill>
                          <a:latin typeface="Trebuchet MS"/>
                          <a:cs typeface="Trebuchet MS"/>
                        </a:rPr>
                        <a:t>P</a:t>
                      </a:r>
                      <a:r>
                        <a:rPr sz="600" spc="-5" dirty="0">
                          <a:solidFill>
                            <a:srgbClr val="231F20"/>
                          </a:solidFill>
                          <a:latin typeface="Trebuchet MS"/>
                          <a:cs typeface="Trebuchet MS"/>
                        </a:rPr>
                        <a:t>a</a:t>
                      </a:r>
                      <a:r>
                        <a:rPr sz="600" spc="25" dirty="0">
                          <a:solidFill>
                            <a:srgbClr val="231F20"/>
                          </a:solidFill>
                          <a:latin typeface="Trebuchet MS"/>
                          <a:cs typeface="Trebuchet MS"/>
                        </a:rPr>
                        <a:t>r</a:t>
                      </a:r>
                      <a:r>
                        <a:rPr sz="600" spc="20" dirty="0">
                          <a:solidFill>
                            <a:srgbClr val="231F20"/>
                          </a:solidFill>
                          <a:latin typeface="Trebuchet MS"/>
                          <a:cs typeface="Trebuchet MS"/>
                        </a:rPr>
                        <a:t>t</a:t>
                      </a:r>
                      <a:r>
                        <a:rPr sz="600" dirty="0">
                          <a:solidFill>
                            <a:srgbClr val="231F20"/>
                          </a:solidFill>
                          <a:latin typeface="Trebuchet MS"/>
                          <a:cs typeface="Trebuchet MS"/>
                        </a:rPr>
                        <a:t>y</a:t>
                      </a:r>
                      <a:r>
                        <a:rPr sz="600" spc="-50" dirty="0">
                          <a:solidFill>
                            <a:srgbClr val="231F20"/>
                          </a:solidFill>
                          <a:latin typeface="Trebuchet MS"/>
                          <a:cs typeface="Trebuchet MS"/>
                        </a:rPr>
                        <a:t> </a:t>
                      </a:r>
                      <a:r>
                        <a:rPr sz="600" spc="-15" dirty="0">
                          <a:solidFill>
                            <a:srgbClr val="231F20"/>
                          </a:solidFill>
                          <a:latin typeface="Trebuchet MS"/>
                          <a:cs typeface="Trebuchet MS"/>
                        </a:rPr>
                        <a:t>(</a:t>
                      </a:r>
                      <a:r>
                        <a:rPr sz="600" dirty="0">
                          <a:solidFill>
                            <a:srgbClr val="231F20"/>
                          </a:solidFill>
                          <a:latin typeface="Trebuchet MS"/>
                          <a:cs typeface="Trebuchet MS"/>
                        </a:rPr>
                        <a:t>RE)</a:t>
                      </a:r>
                      <a:endParaRPr sz="600">
                        <a:latin typeface="Trebuchet MS"/>
                        <a:cs typeface="Trebuchet MS"/>
                      </a:endParaRPr>
                    </a:p>
                  </a:txBody>
                  <a:tcPr marL="0" marR="0" marT="55879"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20955" algn="ctr">
                        <a:lnSpc>
                          <a:spcPct val="100000"/>
                        </a:lnSpc>
                        <a:spcBef>
                          <a:spcPts val="439"/>
                        </a:spcBef>
                      </a:pPr>
                      <a:r>
                        <a:rPr sz="600" spc="25" dirty="0">
                          <a:solidFill>
                            <a:srgbClr val="231F20"/>
                          </a:solidFill>
                          <a:latin typeface="Trebuchet MS"/>
                          <a:cs typeface="Trebuchet MS"/>
                        </a:rPr>
                        <a:t>33</a:t>
                      </a:r>
                      <a:endParaRPr sz="600">
                        <a:latin typeface="Trebuchet MS"/>
                        <a:cs typeface="Trebuchet MS"/>
                      </a:endParaRPr>
                    </a:p>
                  </a:txBody>
                  <a:tcPr marL="0" marR="0" marT="5587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104775" algn="ctr">
                        <a:lnSpc>
                          <a:spcPct val="100000"/>
                        </a:lnSpc>
                        <a:spcBef>
                          <a:spcPts val="439"/>
                        </a:spcBef>
                      </a:pPr>
                      <a:r>
                        <a:rPr sz="600" spc="-10" dirty="0">
                          <a:solidFill>
                            <a:srgbClr val="231F20"/>
                          </a:solidFill>
                          <a:latin typeface="Trebuchet MS"/>
                          <a:cs typeface="Trebuchet MS"/>
                        </a:rPr>
                        <a:t>32.7</a:t>
                      </a:r>
                      <a:endParaRPr sz="600">
                        <a:latin typeface="Trebuchet MS"/>
                        <a:cs typeface="Trebuchet MS"/>
                      </a:endParaRPr>
                    </a:p>
                  </a:txBody>
                  <a:tcPr marL="0" marR="0" marT="55879"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1"/>
                  </a:ext>
                </a:extLst>
              </a:tr>
              <a:tr h="191395">
                <a:tc>
                  <a:txBody>
                    <a:bodyPr/>
                    <a:lstStyle/>
                    <a:p>
                      <a:pPr marL="64135">
                        <a:lnSpc>
                          <a:spcPct val="100000"/>
                        </a:lnSpc>
                        <a:spcBef>
                          <a:spcPts val="395"/>
                        </a:spcBef>
                      </a:pPr>
                      <a:r>
                        <a:rPr sz="600" spc="5" dirty="0">
                          <a:solidFill>
                            <a:srgbClr val="231F20"/>
                          </a:solidFill>
                          <a:latin typeface="Trebuchet MS"/>
                          <a:cs typeface="Trebuchet MS"/>
                        </a:rPr>
                        <a:t>C</a:t>
                      </a:r>
                      <a:r>
                        <a:rPr sz="600" spc="-5" dirty="0">
                          <a:solidFill>
                            <a:srgbClr val="231F20"/>
                          </a:solidFill>
                          <a:latin typeface="Trebuchet MS"/>
                          <a:cs typeface="Trebuchet MS"/>
                        </a:rPr>
                        <a:t>e</a:t>
                      </a:r>
                      <a:r>
                        <a:rPr sz="600" spc="-10" dirty="0">
                          <a:solidFill>
                            <a:srgbClr val="231F20"/>
                          </a:solidFill>
                          <a:latin typeface="Trebuchet MS"/>
                          <a:cs typeface="Trebuchet MS"/>
                        </a:rPr>
                        <a:t>n</a:t>
                      </a:r>
                      <a:r>
                        <a:rPr sz="600" spc="-5" dirty="0">
                          <a:solidFill>
                            <a:srgbClr val="231F20"/>
                          </a:solidFill>
                          <a:latin typeface="Trebuchet MS"/>
                          <a:cs typeface="Trebuchet MS"/>
                        </a:rPr>
                        <a:t>t</a:t>
                      </a:r>
                      <a:r>
                        <a:rPr sz="600" dirty="0">
                          <a:solidFill>
                            <a:srgbClr val="231F20"/>
                          </a:solidFill>
                          <a:latin typeface="Trebuchet MS"/>
                          <a:cs typeface="Trebuchet MS"/>
                        </a:rPr>
                        <a:t>re</a:t>
                      </a:r>
                      <a:r>
                        <a:rPr sz="600" spc="-50" dirty="0">
                          <a:solidFill>
                            <a:srgbClr val="231F20"/>
                          </a:solidFill>
                          <a:latin typeface="Trebuchet MS"/>
                          <a:cs typeface="Trebuchet MS"/>
                        </a:rPr>
                        <a:t> </a:t>
                      </a:r>
                      <a:r>
                        <a:rPr sz="600" spc="5" dirty="0">
                          <a:solidFill>
                            <a:srgbClr val="231F20"/>
                          </a:solidFill>
                          <a:latin typeface="Trebuchet MS"/>
                          <a:cs typeface="Trebuchet MS"/>
                        </a:rPr>
                        <a:t>P</a:t>
                      </a:r>
                      <a:r>
                        <a:rPr sz="600" spc="-5" dirty="0">
                          <a:solidFill>
                            <a:srgbClr val="231F20"/>
                          </a:solidFill>
                          <a:latin typeface="Trebuchet MS"/>
                          <a:cs typeface="Trebuchet MS"/>
                        </a:rPr>
                        <a:t>a</a:t>
                      </a:r>
                      <a:r>
                        <a:rPr sz="600" spc="25" dirty="0">
                          <a:solidFill>
                            <a:srgbClr val="231F20"/>
                          </a:solidFill>
                          <a:latin typeface="Trebuchet MS"/>
                          <a:cs typeface="Trebuchet MS"/>
                        </a:rPr>
                        <a:t>r</a:t>
                      </a:r>
                      <a:r>
                        <a:rPr sz="600" spc="20" dirty="0">
                          <a:solidFill>
                            <a:srgbClr val="231F20"/>
                          </a:solidFill>
                          <a:latin typeface="Trebuchet MS"/>
                          <a:cs typeface="Trebuchet MS"/>
                        </a:rPr>
                        <a:t>t</a:t>
                      </a:r>
                      <a:r>
                        <a:rPr sz="600" dirty="0">
                          <a:solidFill>
                            <a:srgbClr val="231F20"/>
                          </a:solidFill>
                          <a:latin typeface="Trebuchet MS"/>
                          <a:cs typeface="Trebuchet MS"/>
                        </a:rPr>
                        <a:t>y</a:t>
                      </a:r>
                      <a:r>
                        <a:rPr sz="600" spc="-50" dirty="0">
                          <a:solidFill>
                            <a:srgbClr val="231F20"/>
                          </a:solidFill>
                          <a:latin typeface="Trebuchet MS"/>
                          <a:cs typeface="Trebuchet MS"/>
                        </a:rPr>
                        <a:t> </a:t>
                      </a:r>
                      <a:r>
                        <a:rPr sz="600" spc="-15" dirty="0">
                          <a:solidFill>
                            <a:srgbClr val="231F20"/>
                          </a:solidFill>
                          <a:latin typeface="Trebuchet MS"/>
                          <a:cs typeface="Trebuchet MS"/>
                        </a:rPr>
                        <a:t>(</a:t>
                      </a:r>
                      <a:r>
                        <a:rPr sz="600" spc="10" dirty="0">
                          <a:solidFill>
                            <a:srgbClr val="231F20"/>
                          </a:solidFill>
                          <a:latin typeface="Trebuchet MS"/>
                          <a:cs typeface="Trebuchet MS"/>
                        </a:rPr>
                        <a:t>K</a:t>
                      </a:r>
                      <a:r>
                        <a:rPr sz="600" dirty="0">
                          <a:solidFill>
                            <a:srgbClr val="231F20"/>
                          </a:solidFill>
                          <a:latin typeface="Trebuchet MS"/>
                          <a:cs typeface="Trebuchet MS"/>
                        </a:rPr>
                        <a:t>E)</a:t>
                      </a:r>
                      <a:endParaRPr sz="600">
                        <a:latin typeface="Trebuchet MS"/>
                        <a:cs typeface="Trebuchet MS"/>
                      </a:endParaRPr>
                    </a:p>
                  </a:txBody>
                  <a:tcPr marL="0" marR="0" marT="5016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21590" algn="ctr">
                        <a:lnSpc>
                          <a:spcPct val="100000"/>
                        </a:lnSpc>
                        <a:spcBef>
                          <a:spcPts val="395"/>
                        </a:spcBef>
                      </a:pPr>
                      <a:r>
                        <a:rPr sz="600" spc="15" dirty="0">
                          <a:solidFill>
                            <a:srgbClr val="231F20"/>
                          </a:solidFill>
                          <a:latin typeface="Trebuchet MS"/>
                          <a:cs typeface="Trebuchet MS"/>
                        </a:rPr>
                        <a:t>26</a:t>
                      </a:r>
                      <a:endParaRPr sz="600">
                        <a:latin typeface="Trebuchet MS"/>
                        <a:cs typeface="Trebuchet MS"/>
                      </a:endParaRPr>
                    </a:p>
                  </a:txBody>
                  <a:tcPr marL="0" marR="0" marT="5016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107314" algn="ctr">
                        <a:lnSpc>
                          <a:spcPct val="100000"/>
                        </a:lnSpc>
                        <a:spcBef>
                          <a:spcPts val="395"/>
                        </a:spcBef>
                      </a:pPr>
                      <a:r>
                        <a:rPr sz="600" spc="-5" dirty="0">
                          <a:solidFill>
                            <a:srgbClr val="231F20"/>
                          </a:solidFill>
                          <a:latin typeface="Trebuchet MS"/>
                          <a:cs typeface="Trebuchet MS"/>
                        </a:rPr>
                        <a:t>25.7</a:t>
                      </a:r>
                      <a:endParaRPr sz="600">
                        <a:latin typeface="Trebuchet MS"/>
                        <a:cs typeface="Trebuchet MS"/>
                      </a:endParaRPr>
                    </a:p>
                  </a:txBody>
                  <a:tcPr marL="0" marR="0" marT="5016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2"/>
                  </a:ext>
                </a:extLst>
              </a:tr>
              <a:tr h="191395">
                <a:tc>
                  <a:txBody>
                    <a:bodyPr/>
                    <a:lstStyle/>
                    <a:p>
                      <a:pPr marL="64135">
                        <a:lnSpc>
                          <a:spcPct val="100000"/>
                        </a:lnSpc>
                        <a:spcBef>
                          <a:spcPts val="395"/>
                        </a:spcBef>
                      </a:pPr>
                      <a:r>
                        <a:rPr sz="600" spc="5" dirty="0">
                          <a:solidFill>
                            <a:srgbClr val="231F20"/>
                          </a:solidFill>
                          <a:latin typeface="Trebuchet MS"/>
                          <a:cs typeface="Trebuchet MS"/>
                        </a:rPr>
                        <a:t>P</a:t>
                      </a:r>
                      <a:r>
                        <a:rPr sz="600" dirty="0">
                          <a:solidFill>
                            <a:srgbClr val="231F20"/>
                          </a:solidFill>
                          <a:latin typeface="Trebuchet MS"/>
                          <a:cs typeface="Trebuchet MS"/>
                        </a:rPr>
                        <a:t>ro</a:t>
                      </a:r>
                      <a:r>
                        <a:rPr sz="600" spc="-50" dirty="0">
                          <a:solidFill>
                            <a:srgbClr val="231F20"/>
                          </a:solidFill>
                          <a:latin typeface="Trebuchet MS"/>
                          <a:cs typeface="Trebuchet MS"/>
                        </a:rPr>
                        <a:t> </a:t>
                      </a:r>
                      <a:r>
                        <a:rPr sz="600" spc="5" dirty="0">
                          <a:solidFill>
                            <a:srgbClr val="231F20"/>
                          </a:solidFill>
                          <a:latin typeface="Trebuchet MS"/>
                          <a:cs typeface="Trebuchet MS"/>
                        </a:rPr>
                        <a:t>P</a:t>
                      </a:r>
                      <a:r>
                        <a:rPr sz="600" spc="-5" dirty="0">
                          <a:solidFill>
                            <a:srgbClr val="231F20"/>
                          </a:solidFill>
                          <a:latin typeface="Trebuchet MS"/>
                          <a:cs typeface="Trebuchet MS"/>
                        </a:rPr>
                        <a:t>at</a:t>
                      </a:r>
                      <a:r>
                        <a:rPr sz="600" spc="10" dirty="0">
                          <a:solidFill>
                            <a:srgbClr val="231F20"/>
                          </a:solidFill>
                          <a:latin typeface="Trebuchet MS"/>
                          <a:cs typeface="Trebuchet MS"/>
                        </a:rPr>
                        <a:t>r</a:t>
                      </a:r>
                      <a:r>
                        <a:rPr sz="600" spc="-5" dirty="0">
                          <a:solidFill>
                            <a:srgbClr val="231F20"/>
                          </a:solidFill>
                          <a:latin typeface="Trebuchet MS"/>
                          <a:cs typeface="Trebuchet MS"/>
                        </a:rPr>
                        <a:t>i</a:t>
                      </a:r>
                      <a:r>
                        <a:rPr sz="600" dirty="0">
                          <a:solidFill>
                            <a:srgbClr val="231F20"/>
                          </a:solidFill>
                          <a:latin typeface="Trebuchet MS"/>
                          <a:cs typeface="Trebuchet MS"/>
                        </a:rPr>
                        <a:t>a</a:t>
                      </a:r>
                      <a:r>
                        <a:rPr sz="600" spc="-50" dirty="0">
                          <a:solidFill>
                            <a:srgbClr val="231F20"/>
                          </a:solidFill>
                          <a:latin typeface="Trebuchet MS"/>
                          <a:cs typeface="Trebuchet MS"/>
                        </a:rPr>
                        <a:t> </a:t>
                      </a:r>
                      <a:r>
                        <a:rPr sz="600" spc="-5" dirty="0">
                          <a:solidFill>
                            <a:srgbClr val="231F20"/>
                          </a:solidFill>
                          <a:latin typeface="Trebuchet MS"/>
                          <a:cs typeface="Trebuchet MS"/>
                        </a:rPr>
                        <a:t>a</a:t>
                      </a:r>
                      <a:r>
                        <a:rPr sz="600" dirty="0">
                          <a:solidFill>
                            <a:srgbClr val="231F20"/>
                          </a:solidFill>
                          <a:latin typeface="Trebuchet MS"/>
                          <a:cs typeface="Trebuchet MS"/>
                        </a:rPr>
                        <a:t>nd</a:t>
                      </a:r>
                      <a:r>
                        <a:rPr sz="600" spc="-50" dirty="0">
                          <a:solidFill>
                            <a:srgbClr val="231F20"/>
                          </a:solidFill>
                          <a:latin typeface="Trebuchet MS"/>
                          <a:cs typeface="Trebuchet MS"/>
                        </a:rPr>
                        <a:t> </a:t>
                      </a:r>
                      <a:r>
                        <a:rPr sz="600" spc="-10" dirty="0">
                          <a:solidFill>
                            <a:srgbClr val="231F20"/>
                          </a:solidFill>
                          <a:latin typeface="Trebuchet MS"/>
                          <a:cs typeface="Trebuchet MS"/>
                        </a:rPr>
                        <a:t>R</a:t>
                      </a:r>
                      <a:r>
                        <a:rPr sz="600" spc="5" dirty="0">
                          <a:solidFill>
                            <a:srgbClr val="231F20"/>
                          </a:solidFill>
                          <a:latin typeface="Trebuchet MS"/>
                          <a:cs typeface="Trebuchet MS"/>
                        </a:rPr>
                        <a:t>e</a:t>
                      </a:r>
                      <a:r>
                        <a:rPr sz="600" dirty="0">
                          <a:solidFill>
                            <a:srgbClr val="231F20"/>
                          </a:solidFill>
                          <a:latin typeface="Trebuchet MS"/>
                          <a:cs typeface="Trebuchet MS"/>
                        </a:rPr>
                        <a:t>s</a:t>
                      </a:r>
                      <a:r>
                        <a:rPr sz="600" spc="-50" dirty="0">
                          <a:solidFill>
                            <a:srgbClr val="231F20"/>
                          </a:solidFill>
                          <a:latin typeface="Trebuchet MS"/>
                          <a:cs typeface="Trebuchet MS"/>
                        </a:rPr>
                        <a:t> </a:t>
                      </a:r>
                      <a:r>
                        <a:rPr sz="600" spc="5" dirty="0">
                          <a:solidFill>
                            <a:srgbClr val="231F20"/>
                          </a:solidFill>
                          <a:latin typeface="Trebuchet MS"/>
                          <a:cs typeface="Trebuchet MS"/>
                        </a:rPr>
                        <a:t>P</a:t>
                      </a:r>
                      <a:r>
                        <a:rPr sz="600" spc="-5" dirty="0">
                          <a:solidFill>
                            <a:srgbClr val="231F20"/>
                          </a:solidFill>
                          <a:latin typeface="Trebuchet MS"/>
                          <a:cs typeface="Trebuchet MS"/>
                        </a:rPr>
                        <a:t>u</a:t>
                      </a:r>
                      <a:r>
                        <a:rPr sz="600" dirty="0">
                          <a:solidFill>
                            <a:srgbClr val="231F20"/>
                          </a:solidFill>
                          <a:latin typeface="Trebuchet MS"/>
                          <a:cs typeface="Trebuchet MS"/>
                        </a:rPr>
                        <a:t>bl</a:t>
                      </a:r>
                      <a:r>
                        <a:rPr sz="600" spc="-5" dirty="0">
                          <a:solidFill>
                            <a:srgbClr val="231F20"/>
                          </a:solidFill>
                          <a:latin typeface="Trebuchet MS"/>
                          <a:cs typeface="Trebuchet MS"/>
                        </a:rPr>
                        <a:t>i</a:t>
                      </a:r>
                      <a:r>
                        <a:rPr sz="600" spc="5" dirty="0">
                          <a:solidFill>
                            <a:srgbClr val="231F20"/>
                          </a:solidFill>
                          <a:latin typeface="Trebuchet MS"/>
                          <a:cs typeface="Trebuchet MS"/>
                        </a:rPr>
                        <a:t>c</a:t>
                      </a:r>
                      <a:r>
                        <a:rPr sz="600" dirty="0">
                          <a:solidFill>
                            <a:srgbClr val="231F20"/>
                          </a:solidFill>
                          <a:latin typeface="Trebuchet MS"/>
                          <a:cs typeface="Trebuchet MS"/>
                        </a:rPr>
                        <a:t>a</a:t>
                      </a:r>
                      <a:r>
                        <a:rPr sz="600" spc="-50" dirty="0">
                          <a:solidFill>
                            <a:srgbClr val="231F20"/>
                          </a:solidFill>
                          <a:latin typeface="Trebuchet MS"/>
                          <a:cs typeface="Trebuchet MS"/>
                        </a:rPr>
                        <a:t> </a:t>
                      </a:r>
                      <a:r>
                        <a:rPr sz="600" spc="-5" dirty="0">
                          <a:solidFill>
                            <a:srgbClr val="231F20"/>
                          </a:solidFill>
                          <a:latin typeface="Trebuchet MS"/>
                          <a:cs typeface="Trebuchet MS"/>
                        </a:rPr>
                        <a:t>Unio</a:t>
                      </a:r>
                      <a:r>
                        <a:rPr sz="600" dirty="0">
                          <a:solidFill>
                            <a:srgbClr val="231F20"/>
                          </a:solidFill>
                          <a:latin typeface="Trebuchet MS"/>
                          <a:cs typeface="Trebuchet MS"/>
                        </a:rPr>
                        <a:t>n</a:t>
                      </a:r>
                      <a:r>
                        <a:rPr sz="600" spc="-50" dirty="0">
                          <a:solidFill>
                            <a:srgbClr val="231F20"/>
                          </a:solidFill>
                          <a:latin typeface="Trebuchet MS"/>
                          <a:cs typeface="Trebuchet MS"/>
                        </a:rPr>
                        <a:t> </a:t>
                      </a:r>
                      <a:r>
                        <a:rPr sz="600" spc="-15" dirty="0">
                          <a:solidFill>
                            <a:srgbClr val="231F20"/>
                          </a:solidFill>
                          <a:latin typeface="Trebuchet MS"/>
                          <a:cs typeface="Trebuchet MS"/>
                        </a:rPr>
                        <a:t>(</a:t>
                      </a:r>
                      <a:r>
                        <a:rPr sz="600" spc="-5" dirty="0">
                          <a:solidFill>
                            <a:srgbClr val="231F20"/>
                          </a:solidFill>
                          <a:latin typeface="Trebuchet MS"/>
                          <a:cs typeface="Trebuchet MS"/>
                        </a:rPr>
                        <a:t>I</a:t>
                      </a:r>
                      <a:r>
                        <a:rPr sz="600" dirty="0">
                          <a:solidFill>
                            <a:srgbClr val="231F20"/>
                          </a:solidFill>
                          <a:latin typeface="Trebuchet MS"/>
                          <a:cs typeface="Trebuchet MS"/>
                        </a:rPr>
                        <a:t>R</a:t>
                      </a:r>
                      <a:r>
                        <a:rPr sz="600" spc="5" dirty="0">
                          <a:solidFill>
                            <a:srgbClr val="231F20"/>
                          </a:solidFill>
                          <a:latin typeface="Trebuchet MS"/>
                          <a:cs typeface="Trebuchet MS"/>
                        </a:rPr>
                        <a:t>L</a:t>
                      </a:r>
                      <a:r>
                        <a:rPr sz="600" dirty="0">
                          <a:solidFill>
                            <a:srgbClr val="231F20"/>
                          </a:solidFill>
                          <a:latin typeface="Trebuchet MS"/>
                          <a:cs typeface="Trebuchet MS"/>
                        </a:rPr>
                        <a:t>)</a:t>
                      </a:r>
                      <a:endParaRPr sz="600">
                        <a:latin typeface="Trebuchet MS"/>
                        <a:cs typeface="Trebuchet MS"/>
                      </a:endParaRPr>
                    </a:p>
                  </a:txBody>
                  <a:tcPr marL="0" marR="0" marT="5016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22860" algn="ctr">
                        <a:lnSpc>
                          <a:spcPct val="100000"/>
                        </a:lnSpc>
                        <a:spcBef>
                          <a:spcPts val="395"/>
                        </a:spcBef>
                      </a:pPr>
                      <a:r>
                        <a:rPr sz="600" spc="25" dirty="0">
                          <a:solidFill>
                            <a:srgbClr val="231F20"/>
                          </a:solidFill>
                          <a:latin typeface="Trebuchet MS"/>
                          <a:cs typeface="Trebuchet MS"/>
                        </a:rPr>
                        <a:t>23</a:t>
                      </a:r>
                      <a:endParaRPr sz="600">
                        <a:latin typeface="Trebuchet MS"/>
                        <a:cs typeface="Trebuchet MS"/>
                      </a:endParaRPr>
                    </a:p>
                  </a:txBody>
                  <a:tcPr marL="0" marR="0" marT="5016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107314" algn="ctr">
                        <a:lnSpc>
                          <a:spcPct val="100000"/>
                        </a:lnSpc>
                        <a:spcBef>
                          <a:spcPts val="395"/>
                        </a:spcBef>
                      </a:pPr>
                      <a:r>
                        <a:rPr sz="600" dirty="0">
                          <a:solidFill>
                            <a:srgbClr val="231F20"/>
                          </a:solidFill>
                          <a:latin typeface="Trebuchet MS"/>
                          <a:cs typeface="Trebuchet MS"/>
                        </a:rPr>
                        <a:t>22.8</a:t>
                      </a:r>
                      <a:endParaRPr sz="600">
                        <a:latin typeface="Trebuchet MS"/>
                        <a:cs typeface="Trebuchet MS"/>
                      </a:endParaRPr>
                    </a:p>
                  </a:txBody>
                  <a:tcPr marL="0" marR="0" marT="5016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3"/>
                  </a:ext>
                </a:extLst>
              </a:tr>
              <a:tr h="191395">
                <a:tc>
                  <a:txBody>
                    <a:bodyPr/>
                    <a:lstStyle/>
                    <a:p>
                      <a:pPr marL="64135">
                        <a:lnSpc>
                          <a:spcPct val="100000"/>
                        </a:lnSpc>
                        <a:spcBef>
                          <a:spcPts val="395"/>
                        </a:spcBef>
                      </a:pPr>
                      <a:r>
                        <a:rPr sz="600" spc="5" dirty="0">
                          <a:solidFill>
                            <a:srgbClr val="231F20"/>
                          </a:solidFill>
                          <a:latin typeface="Trebuchet MS"/>
                          <a:cs typeface="Trebuchet MS"/>
                        </a:rPr>
                        <a:t>S</a:t>
                      </a:r>
                      <a:r>
                        <a:rPr sz="600" dirty="0">
                          <a:solidFill>
                            <a:srgbClr val="231F20"/>
                          </a:solidFill>
                          <a:latin typeface="Trebuchet MS"/>
                          <a:cs typeface="Trebuchet MS"/>
                        </a:rPr>
                        <a:t>o</a:t>
                      </a:r>
                      <a:r>
                        <a:rPr sz="600" spc="-5" dirty="0">
                          <a:solidFill>
                            <a:srgbClr val="231F20"/>
                          </a:solidFill>
                          <a:latin typeface="Trebuchet MS"/>
                          <a:cs typeface="Trebuchet MS"/>
                        </a:rPr>
                        <a:t>cia</a:t>
                      </a:r>
                      <a:r>
                        <a:rPr sz="600" dirty="0">
                          <a:solidFill>
                            <a:srgbClr val="231F20"/>
                          </a:solidFill>
                          <a:latin typeface="Trebuchet MS"/>
                          <a:cs typeface="Trebuchet MS"/>
                        </a:rPr>
                        <a:t>l</a:t>
                      </a:r>
                      <a:r>
                        <a:rPr sz="600" spc="-50" dirty="0">
                          <a:solidFill>
                            <a:srgbClr val="231F20"/>
                          </a:solidFill>
                          <a:latin typeface="Trebuchet MS"/>
                          <a:cs typeface="Trebuchet MS"/>
                        </a:rPr>
                        <a:t> </a:t>
                      </a:r>
                      <a:r>
                        <a:rPr sz="600" dirty="0">
                          <a:solidFill>
                            <a:srgbClr val="231F20"/>
                          </a:solidFill>
                          <a:latin typeface="Trebuchet MS"/>
                          <a:cs typeface="Trebuchet MS"/>
                        </a:rPr>
                        <a:t>D</a:t>
                      </a:r>
                      <a:r>
                        <a:rPr sz="600" spc="-5" dirty="0">
                          <a:solidFill>
                            <a:srgbClr val="231F20"/>
                          </a:solidFill>
                          <a:latin typeface="Trebuchet MS"/>
                          <a:cs typeface="Trebuchet MS"/>
                        </a:rPr>
                        <a:t>e</a:t>
                      </a:r>
                      <a:r>
                        <a:rPr sz="600" dirty="0">
                          <a:solidFill>
                            <a:srgbClr val="231F20"/>
                          </a:solidFill>
                          <a:latin typeface="Trebuchet MS"/>
                          <a:cs typeface="Trebuchet MS"/>
                        </a:rPr>
                        <a:t>mo</a:t>
                      </a:r>
                      <a:r>
                        <a:rPr sz="600" spc="-5" dirty="0">
                          <a:solidFill>
                            <a:srgbClr val="231F20"/>
                          </a:solidFill>
                          <a:latin typeface="Trebuchet MS"/>
                          <a:cs typeface="Trebuchet MS"/>
                        </a:rPr>
                        <a:t>c</a:t>
                      </a:r>
                      <a:r>
                        <a:rPr sz="600" spc="15" dirty="0">
                          <a:solidFill>
                            <a:srgbClr val="231F20"/>
                          </a:solidFill>
                          <a:latin typeface="Trebuchet MS"/>
                          <a:cs typeface="Trebuchet MS"/>
                        </a:rPr>
                        <a:t>r</a:t>
                      </a:r>
                      <a:r>
                        <a:rPr sz="600" spc="-5" dirty="0">
                          <a:solidFill>
                            <a:srgbClr val="231F20"/>
                          </a:solidFill>
                          <a:latin typeface="Trebuchet MS"/>
                          <a:cs typeface="Trebuchet MS"/>
                        </a:rPr>
                        <a:t>ati</a:t>
                      </a:r>
                      <a:r>
                        <a:rPr sz="600" dirty="0">
                          <a:solidFill>
                            <a:srgbClr val="231F20"/>
                          </a:solidFill>
                          <a:latin typeface="Trebuchet MS"/>
                          <a:cs typeface="Trebuchet MS"/>
                        </a:rPr>
                        <a:t>c</a:t>
                      </a:r>
                      <a:r>
                        <a:rPr sz="600" spc="-50" dirty="0">
                          <a:solidFill>
                            <a:srgbClr val="231F20"/>
                          </a:solidFill>
                          <a:latin typeface="Trebuchet MS"/>
                          <a:cs typeface="Trebuchet MS"/>
                        </a:rPr>
                        <a:t> </a:t>
                      </a:r>
                      <a:r>
                        <a:rPr sz="600" spc="5" dirty="0">
                          <a:solidFill>
                            <a:srgbClr val="231F20"/>
                          </a:solidFill>
                          <a:latin typeface="Trebuchet MS"/>
                          <a:cs typeface="Trebuchet MS"/>
                        </a:rPr>
                        <a:t>P</a:t>
                      </a:r>
                      <a:r>
                        <a:rPr sz="600" spc="-5" dirty="0">
                          <a:solidFill>
                            <a:srgbClr val="231F20"/>
                          </a:solidFill>
                          <a:latin typeface="Trebuchet MS"/>
                          <a:cs typeface="Trebuchet MS"/>
                        </a:rPr>
                        <a:t>a</a:t>
                      </a:r>
                      <a:r>
                        <a:rPr sz="600" spc="25" dirty="0">
                          <a:solidFill>
                            <a:srgbClr val="231F20"/>
                          </a:solidFill>
                          <a:latin typeface="Trebuchet MS"/>
                          <a:cs typeface="Trebuchet MS"/>
                        </a:rPr>
                        <a:t>r</a:t>
                      </a:r>
                      <a:r>
                        <a:rPr sz="600" spc="20" dirty="0">
                          <a:solidFill>
                            <a:srgbClr val="231F20"/>
                          </a:solidFill>
                          <a:latin typeface="Trebuchet MS"/>
                          <a:cs typeface="Trebuchet MS"/>
                        </a:rPr>
                        <a:t>t</a:t>
                      </a:r>
                      <a:r>
                        <a:rPr sz="600" dirty="0">
                          <a:solidFill>
                            <a:srgbClr val="231F20"/>
                          </a:solidFill>
                          <a:latin typeface="Trebuchet MS"/>
                          <a:cs typeface="Trebuchet MS"/>
                        </a:rPr>
                        <a:t>y</a:t>
                      </a:r>
                      <a:r>
                        <a:rPr sz="600" spc="-50" dirty="0">
                          <a:solidFill>
                            <a:srgbClr val="231F20"/>
                          </a:solidFill>
                          <a:latin typeface="Trebuchet MS"/>
                          <a:cs typeface="Trebuchet MS"/>
                        </a:rPr>
                        <a:t> </a:t>
                      </a:r>
                      <a:r>
                        <a:rPr sz="600" spc="-5" dirty="0">
                          <a:solidFill>
                            <a:srgbClr val="231F20"/>
                          </a:solidFill>
                          <a:latin typeface="Trebuchet MS"/>
                          <a:cs typeface="Trebuchet MS"/>
                        </a:rPr>
                        <a:t>(</a:t>
                      </a:r>
                      <a:r>
                        <a:rPr sz="600" dirty="0">
                          <a:solidFill>
                            <a:srgbClr val="231F20"/>
                          </a:solidFill>
                          <a:latin typeface="Trebuchet MS"/>
                          <a:cs typeface="Trebuchet MS"/>
                        </a:rPr>
                        <a:t>S</a:t>
                      </a:r>
                      <a:r>
                        <a:rPr sz="600" spc="-5" dirty="0">
                          <a:solidFill>
                            <a:srgbClr val="231F20"/>
                          </a:solidFill>
                          <a:latin typeface="Trebuchet MS"/>
                          <a:cs typeface="Trebuchet MS"/>
                        </a:rPr>
                        <a:t>D</a:t>
                      </a:r>
                      <a:r>
                        <a:rPr sz="600" dirty="0">
                          <a:solidFill>
                            <a:srgbClr val="231F20"/>
                          </a:solidFill>
                          <a:latin typeface="Trebuchet MS"/>
                          <a:cs typeface="Trebuchet MS"/>
                        </a:rPr>
                        <a:t>E)</a:t>
                      </a:r>
                      <a:endParaRPr sz="600">
                        <a:latin typeface="Trebuchet MS"/>
                        <a:cs typeface="Trebuchet MS"/>
                      </a:endParaRPr>
                    </a:p>
                  </a:txBody>
                  <a:tcPr marL="0" marR="0" marT="5016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17780" algn="ctr">
                        <a:lnSpc>
                          <a:spcPct val="100000"/>
                        </a:lnSpc>
                        <a:spcBef>
                          <a:spcPts val="395"/>
                        </a:spcBef>
                      </a:pPr>
                      <a:r>
                        <a:rPr sz="600" spc="-15" dirty="0">
                          <a:solidFill>
                            <a:srgbClr val="231F20"/>
                          </a:solidFill>
                          <a:latin typeface="Trebuchet MS"/>
                          <a:cs typeface="Trebuchet MS"/>
                        </a:rPr>
                        <a:t>19</a:t>
                      </a:r>
                      <a:endParaRPr sz="600">
                        <a:latin typeface="Trebuchet MS"/>
                        <a:cs typeface="Trebuchet MS"/>
                      </a:endParaRPr>
                    </a:p>
                  </a:txBody>
                  <a:tcPr marL="0" marR="0" marT="5016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110489" algn="ctr">
                        <a:lnSpc>
                          <a:spcPct val="100000"/>
                        </a:lnSpc>
                        <a:spcBef>
                          <a:spcPts val="395"/>
                        </a:spcBef>
                      </a:pPr>
                      <a:r>
                        <a:rPr sz="600" spc="-5" dirty="0">
                          <a:solidFill>
                            <a:srgbClr val="231F20"/>
                          </a:solidFill>
                          <a:latin typeface="Trebuchet MS"/>
                          <a:cs typeface="Trebuchet MS"/>
                        </a:rPr>
                        <a:t>18.8</a:t>
                      </a:r>
                      <a:endParaRPr sz="600">
                        <a:latin typeface="Trebuchet MS"/>
                        <a:cs typeface="Trebuchet MS"/>
                      </a:endParaRPr>
                    </a:p>
                  </a:txBody>
                  <a:tcPr marL="0" marR="0" marT="5016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4"/>
                  </a:ext>
                </a:extLst>
              </a:tr>
              <a:tr h="191395">
                <a:tc>
                  <a:txBody>
                    <a:bodyPr/>
                    <a:lstStyle/>
                    <a:p>
                      <a:pPr marL="64135">
                        <a:lnSpc>
                          <a:spcPct val="100000"/>
                        </a:lnSpc>
                        <a:spcBef>
                          <a:spcPts val="395"/>
                        </a:spcBef>
                      </a:pPr>
                      <a:r>
                        <a:rPr sz="600" spc="-10" dirty="0">
                          <a:solidFill>
                            <a:srgbClr val="231F20"/>
                          </a:solidFill>
                          <a:latin typeface="Trebuchet MS"/>
                          <a:cs typeface="Trebuchet MS"/>
                        </a:rPr>
                        <a:t>Total</a:t>
                      </a:r>
                      <a:endParaRPr sz="600">
                        <a:latin typeface="Trebuchet MS"/>
                        <a:cs typeface="Trebuchet MS"/>
                      </a:endParaRPr>
                    </a:p>
                  </a:txBody>
                  <a:tcPr marL="0" marR="0" marT="5016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395"/>
                        </a:spcBef>
                      </a:pPr>
                      <a:r>
                        <a:rPr sz="600" spc="5" dirty="0">
                          <a:solidFill>
                            <a:srgbClr val="231F20"/>
                          </a:solidFill>
                          <a:latin typeface="Trebuchet MS"/>
                          <a:cs typeface="Trebuchet MS"/>
                        </a:rPr>
                        <a:t>101</a:t>
                      </a:r>
                      <a:endParaRPr sz="600">
                        <a:latin typeface="Trebuchet MS"/>
                        <a:cs typeface="Trebuchet MS"/>
                      </a:endParaRPr>
                    </a:p>
                  </a:txBody>
                  <a:tcPr marL="0" marR="0" marT="5016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395"/>
                        </a:spcBef>
                      </a:pPr>
                      <a:r>
                        <a:rPr sz="600" spc="10" dirty="0">
                          <a:solidFill>
                            <a:srgbClr val="231F20"/>
                          </a:solidFill>
                          <a:latin typeface="Trebuchet MS"/>
                          <a:cs typeface="Trebuchet MS"/>
                        </a:rPr>
                        <a:t>100</a:t>
                      </a:r>
                      <a:endParaRPr sz="600">
                        <a:latin typeface="Trebuchet MS"/>
                        <a:cs typeface="Trebuchet MS"/>
                      </a:endParaRPr>
                    </a:p>
                  </a:txBody>
                  <a:tcPr marL="0" marR="0" marT="5016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5"/>
                  </a:ext>
                </a:extLst>
              </a:tr>
            </a:tbl>
          </a:graphicData>
        </a:graphic>
      </p:graphicFrame>
      <p:sp>
        <p:nvSpPr>
          <p:cNvPr id="4" name="object 4"/>
          <p:cNvSpPr txBox="1"/>
          <p:nvPr/>
        </p:nvSpPr>
        <p:spPr>
          <a:xfrm>
            <a:off x="347294" y="2332595"/>
            <a:ext cx="1784350" cy="180819"/>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cs typeface="Tahoma"/>
              </a:rPr>
              <a:t>What will the government be?</a:t>
            </a:r>
            <a:endParaRPr sz="1100">
              <a:solidFill>
                <a:srgbClr val="00B0F0"/>
              </a:solidFill>
              <a:cs typeface="Tahoma"/>
            </a:endParaRPr>
          </a:p>
        </p:txBody>
      </p:sp>
    </p:spTree>
  </p:cSld>
  <p:clrMapOvr>
    <a:masterClrMapping/>
  </p:clrMapOvr>
  <p:transition>
    <p:cut/>
  </p:transition>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21521"/>
            <a:ext cx="1905000" cy="150682"/>
          </a:xfrm>
          <a:prstGeom prst="rect">
            <a:avLst/>
          </a:prstGeom>
        </p:spPr>
        <p:txBody>
          <a:bodyPr vert="horz" wrap="square" lIns="0" tIns="12065" rIns="0" bIns="0" rtlCol="0">
            <a:spAutoFit/>
          </a:bodyPr>
          <a:lstStyle/>
          <a:p>
            <a:pPr marL="12700">
              <a:lnSpc>
                <a:spcPct val="100000"/>
              </a:lnSpc>
              <a:spcBef>
                <a:spcPts val="95"/>
              </a:spcBef>
            </a:pPr>
            <a:r>
              <a:rPr sz="900" dirty="0">
                <a:solidFill>
                  <a:srgbClr val="00B0F0"/>
                </a:solidFill>
                <a:cs typeface="Microsoft Sans Serif"/>
              </a:rPr>
              <a:t>Potential Estonian Governments, 2011</a:t>
            </a:r>
          </a:p>
        </p:txBody>
      </p:sp>
      <p:graphicFrame>
        <p:nvGraphicFramePr>
          <p:cNvPr id="3" name="object 3"/>
          <p:cNvGraphicFramePr>
            <a:graphicFrameLocks noGrp="1"/>
          </p:cNvGraphicFramePr>
          <p:nvPr/>
        </p:nvGraphicFramePr>
        <p:xfrm>
          <a:off x="597716" y="389026"/>
          <a:ext cx="3401694" cy="2701618"/>
        </p:xfrm>
        <a:graphic>
          <a:graphicData uri="http://schemas.openxmlformats.org/drawingml/2006/table">
            <a:tbl>
              <a:tblPr firstRow="1" bandRow="1">
                <a:tableStyleId>{2D5ABB26-0587-4C30-8999-92F81FD0307C}</a:tableStyleId>
              </a:tblPr>
              <a:tblGrid>
                <a:gridCol w="1391285">
                  <a:extLst>
                    <a:ext uri="{9D8B030D-6E8A-4147-A177-3AD203B41FA5}">
                      <a16:colId xmlns:a16="http://schemas.microsoft.com/office/drawing/2014/main" val="20000"/>
                    </a:ext>
                  </a:extLst>
                </a:gridCol>
                <a:gridCol w="496570">
                  <a:extLst>
                    <a:ext uri="{9D8B030D-6E8A-4147-A177-3AD203B41FA5}">
                      <a16:colId xmlns:a16="http://schemas.microsoft.com/office/drawing/2014/main" val="20001"/>
                    </a:ext>
                  </a:extLst>
                </a:gridCol>
                <a:gridCol w="734694">
                  <a:extLst>
                    <a:ext uri="{9D8B030D-6E8A-4147-A177-3AD203B41FA5}">
                      <a16:colId xmlns:a16="http://schemas.microsoft.com/office/drawing/2014/main" val="20002"/>
                    </a:ext>
                  </a:extLst>
                </a:gridCol>
                <a:gridCol w="779145">
                  <a:extLst>
                    <a:ext uri="{9D8B030D-6E8A-4147-A177-3AD203B41FA5}">
                      <a16:colId xmlns:a16="http://schemas.microsoft.com/office/drawing/2014/main" val="20003"/>
                    </a:ext>
                  </a:extLst>
                </a:gridCol>
              </a:tblGrid>
              <a:tr h="163696">
                <a:tc>
                  <a:txBody>
                    <a:bodyPr/>
                    <a:lstStyle/>
                    <a:p>
                      <a:pPr marL="56515">
                        <a:lnSpc>
                          <a:spcPct val="100000"/>
                        </a:lnSpc>
                        <a:spcBef>
                          <a:spcPts val="235"/>
                        </a:spcBef>
                      </a:pPr>
                      <a:r>
                        <a:rPr sz="600" b="1" spc="15" dirty="0">
                          <a:solidFill>
                            <a:srgbClr val="FFFFFF"/>
                          </a:solidFill>
                          <a:latin typeface="Arial"/>
                          <a:cs typeface="Arial"/>
                        </a:rPr>
                        <a:t>Party</a:t>
                      </a:r>
                      <a:endParaRPr sz="600">
                        <a:latin typeface="Arial"/>
                        <a:cs typeface="Arial"/>
                      </a:endParaRPr>
                    </a:p>
                  </a:txBody>
                  <a:tcPr marL="0" marR="0" marT="29845" marB="0">
                    <a:lnR w="12700">
                      <a:solidFill>
                        <a:srgbClr val="FFFFFF"/>
                      </a:solidFill>
                      <a:prstDash val="solid"/>
                    </a:lnR>
                    <a:lnB w="9525">
                      <a:solidFill>
                        <a:srgbClr val="FFFFFF"/>
                      </a:solidFill>
                      <a:prstDash val="solid"/>
                    </a:lnB>
                    <a:solidFill>
                      <a:srgbClr val="6D6E71"/>
                    </a:solidFill>
                  </a:tcPr>
                </a:tc>
                <a:tc>
                  <a:txBody>
                    <a:bodyPr/>
                    <a:lstStyle/>
                    <a:p>
                      <a:pPr algn="ctr">
                        <a:lnSpc>
                          <a:spcPct val="100000"/>
                        </a:lnSpc>
                        <a:spcBef>
                          <a:spcPts val="235"/>
                        </a:spcBef>
                      </a:pPr>
                      <a:r>
                        <a:rPr sz="600" b="1" dirty="0">
                          <a:solidFill>
                            <a:srgbClr val="FFFFFF"/>
                          </a:solidFill>
                          <a:latin typeface="Arial"/>
                          <a:cs typeface="Arial"/>
                        </a:rPr>
                        <a:t>Seats</a:t>
                      </a:r>
                      <a:endParaRPr sz="600">
                        <a:latin typeface="Arial"/>
                        <a:cs typeface="Arial"/>
                      </a:endParaRPr>
                    </a:p>
                  </a:txBody>
                  <a:tcPr marL="0" marR="0" marT="29845" marB="0">
                    <a:lnL w="12700">
                      <a:solidFill>
                        <a:srgbClr val="FFFFFF"/>
                      </a:solidFill>
                      <a:prstDash val="solid"/>
                    </a:lnL>
                    <a:lnR w="12700">
                      <a:solidFill>
                        <a:srgbClr val="FFFFFF"/>
                      </a:solidFill>
                      <a:prstDash val="solid"/>
                    </a:lnR>
                    <a:lnB w="9525">
                      <a:solidFill>
                        <a:srgbClr val="FFFFFF"/>
                      </a:solidFill>
                      <a:prstDash val="solid"/>
                    </a:lnB>
                    <a:solidFill>
                      <a:srgbClr val="6D6E71"/>
                    </a:solidFill>
                  </a:tcPr>
                </a:tc>
                <a:tc>
                  <a:txBody>
                    <a:bodyPr/>
                    <a:lstStyle/>
                    <a:p>
                      <a:pPr algn="ctr">
                        <a:lnSpc>
                          <a:spcPct val="100000"/>
                        </a:lnSpc>
                        <a:spcBef>
                          <a:spcPts val="235"/>
                        </a:spcBef>
                      </a:pPr>
                      <a:r>
                        <a:rPr sz="600" b="1" dirty="0">
                          <a:solidFill>
                            <a:srgbClr val="FFFFFF"/>
                          </a:solidFill>
                          <a:latin typeface="Arial"/>
                          <a:cs typeface="Arial"/>
                        </a:rPr>
                        <a:t>Percentage</a:t>
                      </a:r>
                      <a:endParaRPr sz="600">
                        <a:latin typeface="Arial"/>
                        <a:cs typeface="Arial"/>
                      </a:endParaRPr>
                    </a:p>
                  </a:txBody>
                  <a:tcPr marL="0" marR="0" marT="29845" marB="0">
                    <a:lnL w="12700">
                      <a:solidFill>
                        <a:srgbClr val="FFFFFF"/>
                      </a:solidFill>
                      <a:prstDash val="solid"/>
                    </a:lnL>
                    <a:lnR w="12700">
                      <a:solidFill>
                        <a:srgbClr val="FFFFFF"/>
                      </a:solidFill>
                      <a:prstDash val="solid"/>
                    </a:lnR>
                    <a:lnB w="9525">
                      <a:solidFill>
                        <a:srgbClr val="FFFFFF"/>
                      </a:solidFill>
                      <a:prstDash val="solid"/>
                    </a:lnB>
                    <a:solidFill>
                      <a:srgbClr val="6D6E71"/>
                    </a:solidFill>
                  </a:tcPr>
                </a:tc>
                <a:tc>
                  <a:txBody>
                    <a:bodyPr/>
                    <a:lstStyle/>
                    <a:p>
                      <a:pPr algn="ctr">
                        <a:lnSpc>
                          <a:spcPct val="100000"/>
                        </a:lnSpc>
                        <a:spcBef>
                          <a:spcPts val="235"/>
                        </a:spcBef>
                      </a:pPr>
                      <a:r>
                        <a:rPr sz="600" b="1" spc="-5" dirty="0">
                          <a:solidFill>
                            <a:srgbClr val="FFFFFF"/>
                          </a:solidFill>
                          <a:latin typeface="Arial"/>
                          <a:cs typeface="Arial"/>
                        </a:rPr>
                        <a:t>Su</a:t>
                      </a:r>
                      <a:r>
                        <a:rPr sz="600" b="1" spc="5" dirty="0">
                          <a:solidFill>
                            <a:srgbClr val="FFFFFF"/>
                          </a:solidFill>
                          <a:latin typeface="Arial"/>
                          <a:cs typeface="Arial"/>
                        </a:rPr>
                        <a:t>r</a:t>
                      </a:r>
                      <a:r>
                        <a:rPr sz="600" b="1" spc="-5" dirty="0">
                          <a:solidFill>
                            <a:srgbClr val="FFFFFF"/>
                          </a:solidFill>
                          <a:latin typeface="Arial"/>
                          <a:cs typeface="Arial"/>
                        </a:rPr>
                        <a:t>plu</a:t>
                      </a:r>
                      <a:r>
                        <a:rPr sz="600" b="1" dirty="0">
                          <a:solidFill>
                            <a:srgbClr val="FFFFFF"/>
                          </a:solidFill>
                          <a:latin typeface="Arial"/>
                          <a:cs typeface="Arial"/>
                        </a:rPr>
                        <a:t>s</a:t>
                      </a:r>
                      <a:r>
                        <a:rPr sz="600" b="1" spc="-45" dirty="0">
                          <a:solidFill>
                            <a:srgbClr val="FFFFFF"/>
                          </a:solidFill>
                          <a:latin typeface="Arial"/>
                          <a:cs typeface="Arial"/>
                        </a:rPr>
                        <a:t> </a:t>
                      </a:r>
                      <a:r>
                        <a:rPr sz="600" b="1" dirty="0">
                          <a:solidFill>
                            <a:srgbClr val="FFFFFF"/>
                          </a:solidFill>
                          <a:latin typeface="Arial"/>
                          <a:cs typeface="Arial"/>
                        </a:rPr>
                        <a:t>se</a:t>
                      </a:r>
                      <a:r>
                        <a:rPr sz="600" b="1" spc="-5" dirty="0">
                          <a:solidFill>
                            <a:srgbClr val="FFFFFF"/>
                          </a:solidFill>
                          <a:latin typeface="Arial"/>
                          <a:cs typeface="Arial"/>
                        </a:rPr>
                        <a:t>a</a:t>
                      </a:r>
                      <a:r>
                        <a:rPr sz="600" b="1" spc="5" dirty="0">
                          <a:solidFill>
                            <a:srgbClr val="FFFFFF"/>
                          </a:solidFill>
                          <a:latin typeface="Arial"/>
                          <a:cs typeface="Arial"/>
                        </a:rPr>
                        <a:t>t</a:t>
                      </a:r>
                      <a:r>
                        <a:rPr sz="600" b="1" dirty="0">
                          <a:solidFill>
                            <a:srgbClr val="FFFFFF"/>
                          </a:solidFill>
                          <a:latin typeface="Arial"/>
                          <a:cs typeface="Arial"/>
                        </a:rPr>
                        <a:t>s</a:t>
                      </a:r>
                      <a:endParaRPr sz="600">
                        <a:latin typeface="Arial"/>
                        <a:cs typeface="Arial"/>
                      </a:endParaRPr>
                    </a:p>
                  </a:txBody>
                  <a:tcPr marL="0" marR="0" marT="29845" marB="0">
                    <a:lnL w="12700">
                      <a:solidFill>
                        <a:srgbClr val="FFFFFF"/>
                      </a:solidFill>
                      <a:prstDash val="solid"/>
                    </a:lnL>
                    <a:lnB w="9525">
                      <a:solidFill>
                        <a:srgbClr val="FFFFFF"/>
                      </a:solidFill>
                      <a:prstDash val="solid"/>
                    </a:lnB>
                    <a:solidFill>
                      <a:srgbClr val="6D6E71"/>
                    </a:solidFill>
                  </a:tcPr>
                </a:tc>
                <a:extLst>
                  <a:ext uri="{0D108BD9-81ED-4DB2-BD59-A6C34878D82A}">
                    <a16:rowId xmlns:a16="http://schemas.microsoft.com/office/drawing/2014/main" val="10000"/>
                  </a:ext>
                </a:extLst>
              </a:tr>
              <a:tr h="173640">
                <a:tc>
                  <a:txBody>
                    <a:bodyPr/>
                    <a:lstStyle/>
                    <a:p>
                      <a:pPr marL="56515">
                        <a:lnSpc>
                          <a:spcPct val="100000"/>
                        </a:lnSpc>
                        <a:spcBef>
                          <a:spcPts val="365"/>
                        </a:spcBef>
                      </a:pPr>
                      <a:r>
                        <a:rPr sz="550" dirty="0">
                          <a:solidFill>
                            <a:srgbClr val="231F20"/>
                          </a:solidFill>
                          <a:latin typeface="Trebuchet MS"/>
                          <a:cs typeface="Trebuchet MS"/>
                        </a:rPr>
                        <a:t>RE</a:t>
                      </a:r>
                      <a:r>
                        <a:rPr sz="550" spc="-50" dirty="0">
                          <a:solidFill>
                            <a:srgbClr val="231F20"/>
                          </a:solidFill>
                          <a:latin typeface="Trebuchet MS"/>
                          <a:cs typeface="Trebuchet MS"/>
                        </a:rPr>
                        <a:t> </a:t>
                      </a:r>
                      <a:r>
                        <a:rPr sz="550" dirty="0">
                          <a:solidFill>
                            <a:srgbClr val="231F20"/>
                          </a:solidFill>
                          <a:latin typeface="Trebuchet MS"/>
                          <a:cs typeface="Trebuchet MS"/>
                        </a:rPr>
                        <a:t>+</a:t>
                      </a:r>
                      <a:r>
                        <a:rPr sz="550" spc="-50" dirty="0">
                          <a:solidFill>
                            <a:srgbClr val="231F20"/>
                          </a:solidFill>
                          <a:latin typeface="Trebuchet MS"/>
                          <a:cs typeface="Trebuchet MS"/>
                        </a:rPr>
                        <a:t> </a:t>
                      </a:r>
                      <a:r>
                        <a:rPr sz="550" spc="10" dirty="0">
                          <a:solidFill>
                            <a:srgbClr val="231F20"/>
                          </a:solidFill>
                          <a:latin typeface="Trebuchet MS"/>
                          <a:cs typeface="Trebuchet MS"/>
                        </a:rPr>
                        <a:t>K</a:t>
                      </a:r>
                      <a:r>
                        <a:rPr sz="550" dirty="0">
                          <a:solidFill>
                            <a:srgbClr val="231F20"/>
                          </a:solidFill>
                          <a:latin typeface="Trebuchet MS"/>
                          <a:cs typeface="Trebuchet MS"/>
                        </a:rPr>
                        <a:t>E</a:t>
                      </a:r>
                      <a:r>
                        <a:rPr sz="550" spc="-50" dirty="0">
                          <a:solidFill>
                            <a:srgbClr val="231F20"/>
                          </a:solidFill>
                          <a:latin typeface="Trebuchet MS"/>
                          <a:cs typeface="Trebuchet MS"/>
                        </a:rPr>
                        <a:t> </a:t>
                      </a:r>
                      <a:r>
                        <a:rPr sz="550" dirty="0">
                          <a:solidFill>
                            <a:srgbClr val="231F20"/>
                          </a:solidFill>
                          <a:latin typeface="Trebuchet MS"/>
                          <a:cs typeface="Trebuchet MS"/>
                        </a:rPr>
                        <a:t>+</a:t>
                      </a:r>
                      <a:r>
                        <a:rPr sz="550" spc="-50" dirty="0">
                          <a:solidFill>
                            <a:srgbClr val="231F20"/>
                          </a:solidFill>
                          <a:latin typeface="Trebuchet MS"/>
                          <a:cs typeface="Trebuchet MS"/>
                        </a:rPr>
                        <a:t> </a:t>
                      </a:r>
                      <a:r>
                        <a:rPr sz="550" spc="-5" dirty="0">
                          <a:solidFill>
                            <a:srgbClr val="231F20"/>
                          </a:solidFill>
                          <a:latin typeface="Trebuchet MS"/>
                          <a:cs typeface="Trebuchet MS"/>
                        </a:rPr>
                        <a:t>I</a:t>
                      </a:r>
                      <a:r>
                        <a:rPr sz="550" dirty="0">
                          <a:solidFill>
                            <a:srgbClr val="231F20"/>
                          </a:solidFill>
                          <a:latin typeface="Trebuchet MS"/>
                          <a:cs typeface="Trebuchet MS"/>
                        </a:rPr>
                        <a:t>RL</a:t>
                      </a:r>
                      <a:r>
                        <a:rPr sz="550" spc="-50" dirty="0">
                          <a:solidFill>
                            <a:srgbClr val="231F20"/>
                          </a:solidFill>
                          <a:latin typeface="Trebuchet MS"/>
                          <a:cs typeface="Trebuchet MS"/>
                        </a:rPr>
                        <a:t> </a:t>
                      </a:r>
                      <a:r>
                        <a:rPr sz="550" dirty="0">
                          <a:solidFill>
                            <a:srgbClr val="231F20"/>
                          </a:solidFill>
                          <a:latin typeface="Trebuchet MS"/>
                          <a:cs typeface="Trebuchet MS"/>
                        </a:rPr>
                        <a:t>+</a:t>
                      </a:r>
                      <a:r>
                        <a:rPr sz="550" spc="-50" dirty="0">
                          <a:solidFill>
                            <a:srgbClr val="231F20"/>
                          </a:solidFill>
                          <a:latin typeface="Trebuchet MS"/>
                          <a:cs typeface="Trebuchet MS"/>
                        </a:rPr>
                        <a:t> </a:t>
                      </a:r>
                      <a:r>
                        <a:rPr sz="550" dirty="0">
                          <a:solidFill>
                            <a:srgbClr val="231F20"/>
                          </a:solidFill>
                          <a:latin typeface="Trebuchet MS"/>
                          <a:cs typeface="Trebuchet MS"/>
                        </a:rPr>
                        <a:t>S</a:t>
                      </a:r>
                      <a:r>
                        <a:rPr sz="550" spc="-5" dirty="0">
                          <a:solidFill>
                            <a:srgbClr val="231F20"/>
                          </a:solidFill>
                          <a:latin typeface="Trebuchet MS"/>
                          <a:cs typeface="Trebuchet MS"/>
                        </a:rPr>
                        <a:t>D</a:t>
                      </a:r>
                      <a:r>
                        <a:rPr sz="550" dirty="0">
                          <a:solidFill>
                            <a:srgbClr val="231F20"/>
                          </a:solidFill>
                          <a:latin typeface="Trebuchet MS"/>
                          <a:cs typeface="Trebuchet MS"/>
                        </a:rPr>
                        <a:t>E</a:t>
                      </a:r>
                      <a:endParaRPr sz="550">
                        <a:latin typeface="Trebuchet MS"/>
                        <a:cs typeface="Trebuchet MS"/>
                      </a:endParaRPr>
                    </a:p>
                  </a:txBody>
                  <a:tcPr marL="0" marR="0" marT="46355" marB="0">
                    <a:lnR w="12700">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algn="ctr">
                        <a:lnSpc>
                          <a:spcPct val="100000"/>
                        </a:lnSpc>
                        <a:spcBef>
                          <a:spcPts val="365"/>
                        </a:spcBef>
                      </a:pPr>
                      <a:r>
                        <a:rPr sz="550" spc="-5" dirty="0">
                          <a:solidFill>
                            <a:srgbClr val="231F20"/>
                          </a:solidFill>
                          <a:latin typeface="Trebuchet MS"/>
                          <a:cs typeface="Trebuchet MS"/>
                        </a:rPr>
                        <a:t>101</a:t>
                      </a:r>
                      <a:endParaRPr sz="550">
                        <a:latin typeface="Trebuchet MS"/>
                        <a:cs typeface="Trebuchet MS"/>
                      </a:endParaRPr>
                    </a:p>
                  </a:txBody>
                  <a:tcPr marL="0" marR="0" marT="46355" marB="0">
                    <a:lnL w="12700">
                      <a:solidFill>
                        <a:srgbClr val="FFFFFF"/>
                      </a:solidFill>
                      <a:prstDash val="solid"/>
                    </a:lnL>
                    <a:lnR w="12700">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algn="ctr">
                        <a:lnSpc>
                          <a:spcPct val="100000"/>
                        </a:lnSpc>
                        <a:spcBef>
                          <a:spcPts val="365"/>
                        </a:spcBef>
                      </a:pPr>
                      <a:r>
                        <a:rPr sz="550" dirty="0">
                          <a:solidFill>
                            <a:srgbClr val="231F20"/>
                          </a:solidFill>
                          <a:latin typeface="Trebuchet MS"/>
                          <a:cs typeface="Trebuchet MS"/>
                        </a:rPr>
                        <a:t>100</a:t>
                      </a:r>
                      <a:endParaRPr sz="550">
                        <a:latin typeface="Trebuchet MS"/>
                        <a:cs typeface="Trebuchet MS"/>
                      </a:endParaRPr>
                    </a:p>
                  </a:txBody>
                  <a:tcPr marL="0" marR="0" marT="46355" marB="0">
                    <a:lnL w="12700">
                      <a:solidFill>
                        <a:srgbClr val="FFFFFF"/>
                      </a:solidFill>
                      <a:prstDash val="solid"/>
                    </a:lnL>
                    <a:lnR w="12700">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635" algn="ctr">
                        <a:lnSpc>
                          <a:spcPct val="100000"/>
                        </a:lnSpc>
                        <a:spcBef>
                          <a:spcPts val="365"/>
                        </a:spcBef>
                      </a:pPr>
                      <a:r>
                        <a:rPr sz="550" spc="10" dirty="0">
                          <a:solidFill>
                            <a:srgbClr val="231F20"/>
                          </a:solidFill>
                          <a:latin typeface="Trebuchet MS"/>
                          <a:cs typeface="Trebuchet MS"/>
                        </a:rPr>
                        <a:t>50</a:t>
                      </a:r>
                      <a:endParaRPr sz="550">
                        <a:latin typeface="Trebuchet MS"/>
                        <a:cs typeface="Trebuchet MS"/>
                      </a:endParaRPr>
                    </a:p>
                  </a:txBody>
                  <a:tcPr marL="0" marR="0" marT="46355" marB="0">
                    <a:lnL w="12700">
                      <a:solidFill>
                        <a:srgbClr val="FFFFFF"/>
                      </a:solidFill>
                      <a:prstDash val="solid"/>
                    </a:lnL>
                    <a:lnT w="9525">
                      <a:solidFill>
                        <a:srgbClr val="FFFFFF"/>
                      </a:solidFill>
                      <a:prstDash val="solid"/>
                    </a:lnT>
                    <a:lnB w="9525">
                      <a:solidFill>
                        <a:srgbClr val="FFFFFF"/>
                      </a:solidFill>
                      <a:prstDash val="solid"/>
                    </a:lnB>
                    <a:solidFill>
                      <a:srgbClr val="E6E7E8"/>
                    </a:solidFill>
                  </a:tcPr>
                </a:tc>
                <a:extLst>
                  <a:ext uri="{0D108BD9-81ED-4DB2-BD59-A6C34878D82A}">
                    <a16:rowId xmlns:a16="http://schemas.microsoft.com/office/drawing/2014/main" val="10001"/>
                  </a:ext>
                </a:extLst>
              </a:tr>
              <a:tr h="168878">
                <a:tc>
                  <a:txBody>
                    <a:bodyPr/>
                    <a:lstStyle/>
                    <a:p>
                      <a:pPr marL="56515">
                        <a:lnSpc>
                          <a:spcPct val="100000"/>
                        </a:lnSpc>
                        <a:spcBef>
                          <a:spcPts val="330"/>
                        </a:spcBef>
                      </a:pPr>
                      <a:r>
                        <a:rPr sz="550" dirty="0">
                          <a:solidFill>
                            <a:srgbClr val="231F20"/>
                          </a:solidFill>
                          <a:latin typeface="Trebuchet MS"/>
                          <a:cs typeface="Trebuchet MS"/>
                        </a:rPr>
                        <a:t>RE</a:t>
                      </a:r>
                      <a:r>
                        <a:rPr sz="550" spc="-50" dirty="0">
                          <a:solidFill>
                            <a:srgbClr val="231F20"/>
                          </a:solidFill>
                          <a:latin typeface="Trebuchet MS"/>
                          <a:cs typeface="Trebuchet MS"/>
                        </a:rPr>
                        <a:t> </a:t>
                      </a:r>
                      <a:r>
                        <a:rPr sz="550" dirty="0">
                          <a:solidFill>
                            <a:srgbClr val="231F20"/>
                          </a:solidFill>
                          <a:latin typeface="Trebuchet MS"/>
                          <a:cs typeface="Trebuchet MS"/>
                        </a:rPr>
                        <a:t>+</a:t>
                      </a:r>
                      <a:r>
                        <a:rPr sz="550" spc="-50" dirty="0">
                          <a:solidFill>
                            <a:srgbClr val="231F20"/>
                          </a:solidFill>
                          <a:latin typeface="Trebuchet MS"/>
                          <a:cs typeface="Trebuchet MS"/>
                        </a:rPr>
                        <a:t> </a:t>
                      </a:r>
                      <a:r>
                        <a:rPr sz="550" spc="10" dirty="0">
                          <a:solidFill>
                            <a:srgbClr val="231F20"/>
                          </a:solidFill>
                          <a:latin typeface="Trebuchet MS"/>
                          <a:cs typeface="Trebuchet MS"/>
                        </a:rPr>
                        <a:t>K</a:t>
                      </a:r>
                      <a:r>
                        <a:rPr sz="550" dirty="0">
                          <a:solidFill>
                            <a:srgbClr val="231F20"/>
                          </a:solidFill>
                          <a:latin typeface="Trebuchet MS"/>
                          <a:cs typeface="Trebuchet MS"/>
                        </a:rPr>
                        <a:t>E</a:t>
                      </a:r>
                      <a:r>
                        <a:rPr sz="550" spc="-50" dirty="0">
                          <a:solidFill>
                            <a:srgbClr val="231F20"/>
                          </a:solidFill>
                          <a:latin typeface="Trebuchet MS"/>
                          <a:cs typeface="Trebuchet MS"/>
                        </a:rPr>
                        <a:t> </a:t>
                      </a:r>
                      <a:r>
                        <a:rPr sz="550" dirty="0">
                          <a:solidFill>
                            <a:srgbClr val="231F20"/>
                          </a:solidFill>
                          <a:latin typeface="Trebuchet MS"/>
                          <a:cs typeface="Trebuchet MS"/>
                        </a:rPr>
                        <a:t>+</a:t>
                      </a:r>
                      <a:r>
                        <a:rPr sz="550" spc="-50" dirty="0">
                          <a:solidFill>
                            <a:srgbClr val="231F20"/>
                          </a:solidFill>
                          <a:latin typeface="Trebuchet MS"/>
                          <a:cs typeface="Trebuchet MS"/>
                        </a:rPr>
                        <a:t> </a:t>
                      </a:r>
                      <a:r>
                        <a:rPr sz="550" dirty="0">
                          <a:solidFill>
                            <a:srgbClr val="231F20"/>
                          </a:solidFill>
                          <a:latin typeface="Trebuchet MS"/>
                          <a:cs typeface="Trebuchet MS"/>
                        </a:rPr>
                        <a:t>S</a:t>
                      </a:r>
                      <a:r>
                        <a:rPr sz="550" spc="-5" dirty="0">
                          <a:solidFill>
                            <a:srgbClr val="231F20"/>
                          </a:solidFill>
                          <a:latin typeface="Trebuchet MS"/>
                          <a:cs typeface="Trebuchet MS"/>
                        </a:rPr>
                        <a:t>D</a:t>
                      </a:r>
                      <a:r>
                        <a:rPr sz="550" dirty="0">
                          <a:solidFill>
                            <a:srgbClr val="231F20"/>
                          </a:solidFill>
                          <a:latin typeface="Trebuchet MS"/>
                          <a:cs typeface="Trebuchet MS"/>
                        </a:rPr>
                        <a:t>E</a:t>
                      </a:r>
                      <a:endParaRPr sz="550">
                        <a:latin typeface="Trebuchet MS"/>
                        <a:cs typeface="Trebuchet MS"/>
                      </a:endParaRPr>
                    </a:p>
                  </a:txBody>
                  <a:tcPr marL="0" marR="0" marT="41910" marB="0">
                    <a:lnR w="12700">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19685" algn="ctr">
                        <a:lnSpc>
                          <a:spcPct val="100000"/>
                        </a:lnSpc>
                        <a:spcBef>
                          <a:spcPts val="330"/>
                        </a:spcBef>
                      </a:pPr>
                      <a:r>
                        <a:rPr sz="550" spc="10" dirty="0">
                          <a:solidFill>
                            <a:srgbClr val="231F20"/>
                          </a:solidFill>
                          <a:latin typeface="Trebuchet MS"/>
                          <a:cs typeface="Trebuchet MS"/>
                        </a:rPr>
                        <a:t>78</a:t>
                      </a:r>
                      <a:endParaRPr sz="550">
                        <a:latin typeface="Trebuchet MS"/>
                        <a:cs typeface="Trebuchet MS"/>
                      </a:endParaRPr>
                    </a:p>
                  </a:txBody>
                  <a:tcPr marL="0" marR="0" marT="41910" marB="0">
                    <a:lnL w="12700">
                      <a:solidFill>
                        <a:srgbClr val="FFFFFF"/>
                      </a:solidFill>
                      <a:prstDash val="solid"/>
                    </a:lnL>
                    <a:lnR w="12700">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346075">
                        <a:lnSpc>
                          <a:spcPct val="100000"/>
                        </a:lnSpc>
                        <a:spcBef>
                          <a:spcPts val="330"/>
                        </a:spcBef>
                      </a:pPr>
                      <a:r>
                        <a:rPr sz="550" spc="-20" dirty="0">
                          <a:solidFill>
                            <a:srgbClr val="231F20"/>
                          </a:solidFill>
                          <a:latin typeface="Trebuchet MS"/>
                          <a:cs typeface="Trebuchet MS"/>
                        </a:rPr>
                        <a:t>77.2</a:t>
                      </a:r>
                      <a:endParaRPr sz="550">
                        <a:latin typeface="Trebuchet MS"/>
                        <a:cs typeface="Trebuchet MS"/>
                      </a:endParaRPr>
                    </a:p>
                  </a:txBody>
                  <a:tcPr marL="0" marR="0" marT="41910" marB="0">
                    <a:lnL w="12700">
                      <a:solidFill>
                        <a:srgbClr val="FFFFFF"/>
                      </a:solidFill>
                      <a:prstDash val="solid"/>
                    </a:lnL>
                    <a:lnR w="12700">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635" algn="ctr">
                        <a:lnSpc>
                          <a:spcPct val="100000"/>
                        </a:lnSpc>
                        <a:spcBef>
                          <a:spcPts val="330"/>
                        </a:spcBef>
                      </a:pPr>
                      <a:r>
                        <a:rPr sz="550" spc="10" dirty="0">
                          <a:solidFill>
                            <a:srgbClr val="231F20"/>
                          </a:solidFill>
                          <a:latin typeface="Trebuchet MS"/>
                          <a:cs typeface="Trebuchet MS"/>
                        </a:rPr>
                        <a:t>27</a:t>
                      </a:r>
                      <a:endParaRPr sz="550">
                        <a:latin typeface="Trebuchet MS"/>
                        <a:cs typeface="Trebuchet MS"/>
                      </a:endParaRPr>
                    </a:p>
                  </a:txBody>
                  <a:tcPr marL="0" marR="0" marT="41910" marB="0">
                    <a:lnL w="12700">
                      <a:solidFill>
                        <a:srgbClr val="FFFFFF"/>
                      </a:solidFill>
                      <a:prstDash val="solid"/>
                    </a:lnL>
                    <a:lnT w="9525">
                      <a:solidFill>
                        <a:srgbClr val="FFFFFF"/>
                      </a:solidFill>
                      <a:prstDash val="solid"/>
                    </a:lnT>
                    <a:lnB w="9525">
                      <a:solidFill>
                        <a:srgbClr val="FFFFFF"/>
                      </a:solidFill>
                      <a:prstDash val="solid"/>
                    </a:lnB>
                    <a:solidFill>
                      <a:srgbClr val="E6E7E8"/>
                    </a:solidFill>
                  </a:tcPr>
                </a:tc>
                <a:extLst>
                  <a:ext uri="{0D108BD9-81ED-4DB2-BD59-A6C34878D82A}">
                    <a16:rowId xmlns:a16="http://schemas.microsoft.com/office/drawing/2014/main" val="10002"/>
                  </a:ext>
                </a:extLst>
              </a:tr>
              <a:tr h="168878">
                <a:tc>
                  <a:txBody>
                    <a:bodyPr/>
                    <a:lstStyle/>
                    <a:p>
                      <a:pPr marL="57150">
                        <a:lnSpc>
                          <a:spcPct val="100000"/>
                        </a:lnSpc>
                        <a:spcBef>
                          <a:spcPts val="330"/>
                        </a:spcBef>
                      </a:pPr>
                      <a:r>
                        <a:rPr sz="550" dirty="0">
                          <a:solidFill>
                            <a:srgbClr val="231F20"/>
                          </a:solidFill>
                          <a:latin typeface="Trebuchet MS"/>
                          <a:cs typeface="Trebuchet MS"/>
                        </a:rPr>
                        <a:t>RE</a:t>
                      </a:r>
                      <a:r>
                        <a:rPr sz="550" spc="-50" dirty="0">
                          <a:solidFill>
                            <a:srgbClr val="231F20"/>
                          </a:solidFill>
                          <a:latin typeface="Trebuchet MS"/>
                          <a:cs typeface="Trebuchet MS"/>
                        </a:rPr>
                        <a:t> </a:t>
                      </a:r>
                      <a:r>
                        <a:rPr sz="550" dirty="0">
                          <a:solidFill>
                            <a:srgbClr val="231F20"/>
                          </a:solidFill>
                          <a:latin typeface="Trebuchet MS"/>
                          <a:cs typeface="Trebuchet MS"/>
                        </a:rPr>
                        <a:t>+</a:t>
                      </a:r>
                      <a:r>
                        <a:rPr sz="550" spc="-50" dirty="0">
                          <a:solidFill>
                            <a:srgbClr val="231F20"/>
                          </a:solidFill>
                          <a:latin typeface="Trebuchet MS"/>
                          <a:cs typeface="Trebuchet MS"/>
                        </a:rPr>
                        <a:t> </a:t>
                      </a:r>
                      <a:r>
                        <a:rPr sz="550" spc="10" dirty="0">
                          <a:solidFill>
                            <a:srgbClr val="231F20"/>
                          </a:solidFill>
                          <a:latin typeface="Trebuchet MS"/>
                          <a:cs typeface="Trebuchet MS"/>
                        </a:rPr>
                        <a:t>K</a:t>
                      </a:r>
                      <a:r>
                        <a:rPr sz="550" dirty="0">
                          <a:solidFill>
                            <a:srgbClr val="231F20"/>
                          </a:solidFill>
                          <a:latin typeface="Trebuchet MS"/>
                          <a:cs typeface="Trebuchet MS"/>
                        </a:rPr>
                        <a:t>E</a:t>
                      </a:r>
                      <a:r>
                        <a:rPr sz="550" spc="-50" dirty="0">
                          <a:solidFill>
                            <a:srgbClr val="231F20"/>
                          </a:solidFill>
                          <a:latin typeface="Trebuchet MS"/>
                          <a:cs typeface="Trebuchet MS"/>
                        </a:rPr>
                        <a:t> </a:t>
                      </a:r>
                      <a:r>
                        <a:rPr sz="550" dirty="0">
                          <a:solidFill>
                            <a:srgbClr val="231F20"/>
                          </a:solidFill>
                          <a:latin typeface="Trebuchet MS"/>
                          <a:cs typeface="Trebuchet MS"/>
                        </a:rPr>
                        <a:t>+</a:t>
                      </a:r>
                      <a:r>
                        <a:rPr sz="550" spc="-50" dirty="0">
                          <a:solidFill>
                            <a:srgbClr val="231F20"/>
                          </a:solidFill>
                          <a:latin typeface="Trebuchet MS"/>
                          <a:cs typeface="Trebuchet MS"/>
                        </a:rPr>
                        <a:t> </a:t>
                      </a:r>
                      <a:r>
                        <a:rPr sz="550" spc="-5" dirty="0">
                          <a:solidFill>
                            <a:srgbClr val="231F20"/>
                          </a:solidFill>
                          <a:latin typeface="Trebuchet MS"/>
                          <a:cs typeface="Trebuchet MS"/>
                        </a:rPr>
                        <a:t>I</a:t>
                      </a:r>
                      <a:r>
                        <a:rPr sz="550" dirty="0">
                          <a:solidFill>
                            <a:srgbClr val="231F20"/>
                          </a:solidFill>
                          <a:latin typeface="Trebuchet MS"/>
                          <a:cs typeface="Trebuchet MS"/>
                        </a:rPr>
                        <a:t>RL</a:t>
                      </a:r>
                      <a:endParaRPr sz="550">
                        <a:latin typeface="Trebuchet MS"/>
                        <a:cs typeface="Trebuchet MS"/>
                      </a:endParaRPr>
                    </a:p>
                  </a:txBody>
                  <a:tcPr marL="0" marR="0" marT="41910" marB="0">
                    <a:lnR w="12700">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19685" algn="ctr">
                        <a:lnSpc>
                          <a:spcPct val="100000"/>
                        </a:lnSpc>
                        <a:spcBef>
                          <a:spcPts val="330"/>
                        </a:spcBef>
                      </a:pPr>
                      <a:r>
                        <a:rPr sz="550" spc="10" dirty="0">
                          <a:solidFill>
                            <a:srgbClr val="231F20"/>
                          </a:solidFill>
                          <a:latin typeface="Trebuchet MS"/>
                          <a:cs typeface="Trebuchet MS"/>
                        </a:rPr>
                        <a:t>82</a:t>
                      </a:r>
                      <a:endParaRPr sz="550">
                        <a:latin typeface="Trebuchet MS"/>
                        <a:cs typeface="Trebuchet MS"/>
                      </a:endParaRPr>
                    </a:p>
                  </a:txBody>
                  <a:tcPr marL="0" marR="0" marT="41910" marB="0">
                    <a:lnL w="12700">
                      <a:solidFill>
                        <a:srgbClr val="FFFFFF"/>
                      </a:solidFill>
                      <a:prstDash val="solid"/>
                    </a:lnL>
                    <a:lnR w="12700">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76200" algn="ctr">
                        <a:lnSpc>
                          <a:spcPct val="100000"/>
                        </a:lnSpc>
                        <a:spcBef>
                          <a:spcPts val="330"/>
                        </a:spcBef>
                      </a:pPr>
                      <a:r>
                        <a:rPr sz="550" spc="-20" dirty="0">
                          <a:solidFill>
                            <a:srgbClr val="231F20"/>
                          </a:solidFill>
                          <a:latin typeface="Trebuchet MS"/>
                          <a:cs typeface="Trebuchet MS"/>
                        </a:rPr>
                        <a:t>81.2</a:t>
                      </a:r>
                      <a:endParaRPr sz="550">
                        <a:latin typeface="Trebuchet MS"/>
                        <a:cs typeface="Trebuchet MS"/>
                      </a:endParaRPr>
                    </a:p>
                  </a:txBody>
                  <a:tcPr marL="0" marR="0" marT="41910" marB="0">
                    <a:lnL w="12700">
                      <a:solidFill>
                        <a:srgbClr val="FFFFFF"/>
                      </a:solidFill>
                      <a:prstDash val="solid"/>
                    </a:lnL>
                    <a:lnR w="12700">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algn="ctr">
                        <a:lnSpc>
                          <a:spcPct val="100000"/>
                        </a:lnSpc>
                        <a:spcBef>
                          <a:spcPts val="330"/>
                        </a:spcBef>
                      </a:pPr>
                      <a:r>
                        <a:rPr sz="550" spc="-10" dirty="0">
                          <a:solidFill>
                            <a:srgbClr val="231F20"/>
                          </a:solidFill>
                          <a:latin typeface="Trebuchet MS"/>
                          <a:cs typeface="Trebuchet MS"/>
                        </a:rPr>
                        <a:t>31</a:t>
                      </a:r>
                      <a:endParaRPr sz="550">
                        <a:latin typeface="Trebuchet MS"/>
                        <a:cs typeface="Trebuchet MS"/>
                      </a:endParaRPr>
                    </a:p>
                  </a:txBody>
                  <a:tcPr marL="0" marR="0" marT="41910" marB="0">
                    <a:lnL w="12700">
                      <a:solidFill>
                        <a:srgbClr val="FFFFFF"/>
                      </a:solidFill>
                      <a:prstDash val="solid"/>
                    </a:lnL>
                    <a:lnT w="9525">
                      <a:solidFill>
                        <a:srgbClr val="FFFFFF"/>
                      </a:solidFill>
                      <a:prstDash val="solid"/>
                    </a:lnT>
                    <a:lnB w="9525">
                      <a:solidFill>
                        <a:srgbClr val="FFFFFF"/>
                      </a:solidFill>
                      <a:prstDash val="solid"/>
                    </a:lnB>
                    <a:solidFill>
                      <a:srgbClr val="E6E7E8"/>
                    </a:solidFill>
                  </a:tcPr>
                </a:tc>
                <a:extLst>
                  <a:ext uri="{0D108BD9-81ED-4DB2-BD59-A6C34878D82A}">
                    <a16:rowId xmlns:a16="http://schemas.microsoft.com/office/drawing/2014/main" val="10003"/>
                  </a:ext>
                </a:extLst>
              </a:tr>
              <a:tr h="168878">
                <a:tc>
                  <a:txBody>
                    <a:bodyPr/>
                    <a:lstStyle/>
                    <a:p>
                      <a:pPr marL="57150">
                        <a:lnSpc>
                          <a:spcPct val="100000"/>
                        </a:lnSpc>
                        <a:spcBef>
                          <a:spcPts val="330"/>
                        </a:spcBef>
                      </a:pPr>
                      <a:r>
                        <a:rPr sz="550" dirty="0">
                          <a:solidFill>
                            <a:srgbClr val="231F20"/>
                          </a:solidFill>
                          <a:latin typeface="Trebuchet MS"/>
                          <a:cs typeface="Trebuchet MS"/>
                        </a:rPr>
                        <a:t>RE</a:t>
                      </a:r>
                      <a:r>
                        <a:rPr sz="550" spc="-50" dirty="0">
                          <a:solidFill>
                            <a:srgbClr val="231F20"/>
                          </a:solidFill>
                          <a:latin typeface="Trebuchet MS"/>
                          <a:cs typeface="Trebuchet MS"/>
                        </a:rPr>
                        <a:t> </a:t>
                      </a:r>
                      <a:r>
                        <a:rPr sz="550" dirty="0">
                          <a:solidFill>
                            <a:srgbClr val="231F20"/>
                          </a:solidFill>
                          <a:latin typeface="Trebuchet MS"/>
                          <a:cs typeface="Trebuchet MS"/>
                        </a:rPr>
                        <a:t>+</a:t>
                      </a:r>
                      <a:r>
                        <a:rPr sz="550" spc="-50" dirty="0">
                          <a:solidFill>
                            <a:srgbClr val="231F20"/>
                          </a:solidFill>
                          <a:latin typeface="Trebuchet MS"/>
                          <a:cs typeface="Trebuchet MS"/>
                        </a:rPr>
                        <a:t> </a:t>
                      </a:r>
                      <a:r>
                        <a:rPr sz="550" spc="-5" dirty="0">
                          <a:solidFill>
                            <a:srgbClr val="231F20"/>
                          </a:solidFill>
                          <a:latin typeface="Trebuchet MS"/>
                          <a:cs typeface="Trebuchet MS"/>
                        </a:rPr>
                        <a:t>I</a:t>
                      </a:r>
                      <a:r>
                        <a:rPr sz="550" dirty="0">
                          <a:solidFill>
                            <a:srgbClr val="231F20"/>
                          </a:solidFill>
                          <a:latin typeface="Trebuchet MS"/>
                          <a:cs typeface="Trebuchet MS"/>
                        </a:rPr>
                        <a:t>RL</a:t>
                      </a:r>
                      <a:r>
                        <a:rPr sz="550" spc="-50" dirty="0">
                          <a:solidFill>
                            <a:srgbClr val="231F20"/>
                          </a:solidFill>
                          <a:latin typeface="Trebuchet MS"/>
                          <a:cs typeface="Trebuchet MS"/>
                        </a:rPr>
                        <a:t> </a:t>
                      </a:r>
                      <a:r>
                        <a:rPr sz="550" dirty="0">
                          <a:solidFill>
                            <a:srgbClr val="231F20"/>
                          </a:solidFill>
                          <a:latin typeface="Trebuchet MS"/>
                          <a:cs typeface="Trebuchet MS"/>
                        </a:rPr>
                        <a:t>+</a:t>
                      </a:r>
                      <a:r>
                        <a:rPr sz="550" spc="-50" dirty="0">
                          <a:solidFill>
                            <a:srgbClr val="231F20"/>
                          </a:solidFill>
                          <a:latin typeface="Trebuchet MS"/>
                          <a:cs typeface="Trebuchet MS"/>
                        </a:rPr>
                        <a:t> </a:t>
                      </a:r>
                      <a:r>
                        <a:rPr sz="550" dirty="0">
                          <a:solidFill>
                            <a:srgbClr val="231F20"/>
                          </a:solidFill>
                          <a:latin typeface="Trebuchet MS"/>
                          <a:cs typeface="Trebuchet MS"/>
                        </a:rPr>
                        <a:t>S</a:t>
                      </a:r>
                      <a:r>
                        <a:rPr sz="550" spc="-5" dirty="0">
                          <a:solidFill>
                            <a:srgbClr val="231F20"/>
                          </a:solidFill>
                          <a:latin typeface="Trebuchet MS"/>
                          <a:cs typeface="Trebuchet MS"/>
                        </a:rPr>
                        <a:t>D</a:t>
                      </a:r>
                      <a:r>
                        <a:rPr sz="550" dirty="0">
                          <a:solidFill>
                            <a:srgbClr val="231F20"/>
                          </a:solidFill>
                          <a:latin typeface="Trebuchet MS"/>
                          <a:cs typeface="Trebuchet MS"/>
                        </a:rPr>
                        <a:t>E</a:t>
                      </a:r>
                      <a:endParaRPr sz="550">
                        <a:latin typeface="Trebuchet MS"/>
                        <a:cs typeface="Trebuchet MS"/>
                      </a:endParaRPr>
                    </a:p>
                  </a:txBody>
                  <a:tcPr marL="0" marR="0" marT="41910" marB="0">
                    <a:lnR w="12700">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19685" algn="ctr">
                        <a:lnSpc>
                          <a:spcPct val="100000"/>
                        </a:lnSpc>
                        <a:spcBef>
                          <a:spcPts val="330"/>
                        </a:spcBef>
                      </a:pPr>
                      <a:r>
                        <a:rPr sz="550" spc="10" dirty="0">
                          <a:solidFill>
                            <a:srgbClr val="231F20"/>
                          </a:solidFill>
                          <a:latin typeface="Trebuchet MS"/>
                          <a:cs typeface="Trebuchet MS"/>
                        </a:rPr>
                        <a:t>75</a:t>
                      </a:r>
                      <a:endParaRPr sz="550">
                        <a:latin typeface="Trebuchet MS"/>
                        <a:cs typeface="Trebuchet MS"/>
                      </a:endParaRPr>
                    </a:p>
                  </a:txBody>
                  <a:tcPr marL="0" marR="0" marT="41910" marB="0">
                    <a:lnL w="12700">
                      <a:solidFill>
                        <a:srgbClr val="FFFFFF"/>
                      </a:solidFill>
                      <a:prstDash val="solid"/>
                    </a:lnL>
                    <a:lnR w="12700">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76200" algn="ctr">
                        <a:lnSpc>
                          <a:spcPct val="100000"/>
                        </a:lnSpc>
                        <a:spcBef>
                          <a:spcPts val="330"/>
                        </a:spcBef>
                      </a:pPr>
                      <a:r>
                        <a:rPr sz="550" spc="-15" dirty="0">
                          <a:solidFill>
                            <a:srgbClr val="231F20"/>
                          </a:solidFill>
                          <a:latin typeface="Trebuchet MS"/>
                          <a:cs typeface="Trebuchet MS"/>
                        </a:rPr>
                        <a:t>74.3</a:t>
                      </a:r>
                      <a:endParaRPr sz="550">
                        <a:latin typeface="Trebuchet MS"/>
                        <a:cs typeface="Trebuchet MS"/>
                      </a:endParaRPr>
                    </a:p>
                  </a:txBody>
                  <a:tcPr marL="0" marR="0" marT="41910" marB="0">
                    <a:lnL w="12700">
                      <a:solidFill>
                        <a:srgbClr val="FFFFFF"/>
                      </a:solidFill>
                      <a:prstDash val="solid"/>
                    </a:lnL>
                    <a:lnR w="12700">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635" algn="ctr">
                        <a:lnSpc>
                          <a:spcPct val="100000"/>
                        </a:lnSpc>
                        <a:spcBef>
                          <a:spcPts val="330"/>
                        </a:spcBef>
                      </a:pPr>
                      <a:r>
                        <a:rPr sz="550" spc="10" dirty="0">
                          <a:solidFill>
                            <a:srgbClr val="231F20"/>
                          </a:solidFill>
                          <a:latin typeface="Trebuchet MS"/>
                          <a:cs typeface="Trebuchet MS"/>
                        </a:rPr>
                        <a:t>24</a:t>
                      </a:r>
                      <a:endParaRPr sz="550">
                        <a:latin typeface="Trebuchet MS"/>
                        <a:cs typeface="Trebuchet MS"/>
                      </a:endParaRPr>
                    </a:p>
                  </a:txBody>
                  <a:tcPr marL="0" marR="0" marT="41910" marB="0">
                    <a:lnL w="12700">
                      <a:solidFill>
                        <a:srgbClr val="FFFFFF"/>
                      </a:solidFill>
                      <a:prstDash val="solid"/>
                    </a:lnL>
                    <a:lnT w="9525">
                      <a:solidFill>
                        <a:srgbClr val="FFFFFF"/>
                      </a:solidFill>
                      <a:prstDash val="solid"/>
                    </a:lnT>
                    <a:lnB w="9525">
                      <a:solidFill>
                        <a:srgbClr val="FFFFFF"/>
                      </a:solidFill>
                      <a:prstDash val="solid"/>
                    </a:lnB>
                    <a:solidFill>
                      <a:srgbClr val="E6E7E8"/>
                    </a:solidFill>
                  </a:tcPr>
                </a:tc>
                <a:extLst>
                  <a:ext uri="{0D108BD9-81ED-4DB2-BD59-A6C34878D82A}">
                    <a16:rowId xmlns:a16="http://schemas.microsoft.com/office/drawing/2014/main" val="10004"/>
                  </a:ext>
                </a:extLst>
              </a:tr>
              <a:tr h="168878">
                <a:tc>
                  <a:txBody>
                    <a:bodyPr/>
                    <a:lstStyle/>
                    <a:p>
                      <a:pPr marL="57150">
                        <a:lnSpc>
                          <a:spcPct val="100000"/>
                        </a:lnSpc>
                        <a:spcBef>
                          <a:spcPts val="330"/>
                        </a:spcBef>
                      </a:pPr>
                      <a:r>
                        <a:rPr sz="550" spc="10" dirty="0">
                          <a:solidFill>
                            <a:srgbClr val="231F20"/>
                          </a:solidFill>
                          <a:latin typeface="Trebuchet MS"/>
                          <a:cs typeface="Trebuchet MS"/>
                        </a:rPr>
                        <a:t>K</a:t>
                      </a:r>
                      <a:r>
                        <a:rPr sz="550" dirty="0">
                          <a:solidFill>
                            <a:srgbClr val="231F20"/>
                          </a:solidFill>
                          <a:latin typeface="Trebuchet MS"/>
                          <a:cs typeface="Trebuchet MS"/>
                        </a:rPr>
                        <a:t>E</a:t>
                      </a:r>
                      <a:r>
                        <a:rPr sz="550" spc="-50" dirty="0">
                          <a:solidFill>
                            <a:srgbClr val="231F20"/>
                          </a:solidFill>
                          <a:latin typeface="Trebuchet MS"/>
                          <a:cs typeface="Trebuchet MS"/>
                        </a:rPr>
                        <a:t> </a:t>
                      </a:r>
                      <a:r>
                        <a:rPr sz="550" dirty="0">
                          <a:solidFill>
                            <a:srgbClr val="231F20"/>
                          </a:solidFill>
                          <a:latin typeface="Trebuchet MS"/>
                          <a:cs typeface="Trebuchet MS"/>
                        </a:rPr>
                        <a:t>+</a:t>
                      </a:r>
                      <a:r>
                        <a:rPr sz="550" spc="-50" dirty="0">
                          <a:solidFill>
                            <a:srgbClr val="231F20"/>
                          </a:solidFill>
                          <a:latin typeface="Trebuchet MS"/>
                          <a:cs typeface="Trebuchet MS"/>
                        </a:rPr>
                        <a:t> </a:t>
                      </a:r>
                      <a:r>
                        <a:rPr sz="550" spc="-5" dirty="0">
                          <a:solidFill>
                            <a:srgbClr val="231F20"/>
                          </a:solidFill>
                          <a:latin typeface="Trebuchet MS"/>
                          <a:cs typeface="Trebuchet MS"/>
                        </a:rPr>
                        <a:t>I</a:t>
                      </a:r>
                      <a:r>
                        <a:rPr sz="550" dirty="0">
                          <a:solidFill>
                            <a:srgbClr val="231F20"/>
                          </a:solidFill>
                          <a:latin typeface="Trebuchet MS"/>
                          <a:cs typeface="Trebuchet MS"/>
                        </a:rPr>
                        <a:t>RL</a:t>
                      </a:r>
                      <a:r>
                        <a:rPr sz="550" spc="-50" dirty="0">
                          <a:solidFill>
                            <a:srgbClr val="231F20"/>
                          </a:solidFill>
                          <a:latin typeface="Trebuchet MS"/>
                          <a:cs typeface="Trebuchet MS"/>
                        </a:rPr>
                        <a:t> </a:t>
                      </a:r>
                      <a:r>
                        <a:rPr sz="550" dirty="0">
                          <a:solidFill>
                            <a:srgbClr val="231F20"/>
                          </a:solidFill>
                          <a:latin typeface="Trebuchet MS"/>
                          <a:cs typeface="Trebuchet MS"/>
                        </a:rPr>
                        <a:t>+</a:t>
                      </a:r>
                      <a:r>
                        <a:rPr sz="550" spc="-50" dirty="0">
                          <a:solidFill>
                            <a:srgbClr val="231F20"/>
                          </a:solidFill>
                          <a:latin typeface="Trebuchet MS"/>
                          <a:cs typeface="Trebuchet MS"/>
                        </a:rPr>
                        <a:t> </a:t>
                      </a:r>
                      <a:r>
                        <a:rPr sz="550" dirty="0">
                          <a:solidFill>
                            <a:srgbClr val="231F20"/>
                          </a:solidFill>
                          <a:latin typeface="Trebuchet MS"/>
                          <a:cs typeface="Trebuchet MS"/>
                        </a:rPr>
                        <a:t>S</a:t>
                      </a:r>
                      <a:r>
                        <a:rPr sz="550" spc="-5" dirty="0">
                          <a:solidFill>
                            <a:srgbClr val="231F20"/>
                          </a:solidFill>
                          <a:latin typeface="Trebuchet MS"/>
                          <a:cs typeface="Trebuchet MS"/>
                        </a:rPr>
                        <a:t>D</a:t>
                      </a:r>
                      <a:r>
                        <a:rPr sz="550" dirty="0">
                          <a:solidFill>
                            <a:srgbClr val="231F20"/>
                          </a:solidFill>
                          <a:latin typeface="Trebuchet MS"/>
                          <a:cs typeface="Trebuchet MS"/>
                        </a:rPr>
                        <a:t>E</a:t>
                      </a:r>
                      <a:endParaRPr sz="550">
                        <a:latin typeface="Trebuchet MS"/>
                        <a:cs typeface="Trebuchet MS"/>
                      </a:endParaRPr>
                    </a:p>
                  </a:txBody>
                  <a:tcPr marL="0" marR="0" marT="41910" marB="0">
                    <a:lnR w="12700">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20320" algn="ctr">
                        <a:lnSpc>
                          <a:spcPct val="100000"/>
                        </a:lnSpc>
                        <a:spcBef>
                          <a:spcPts val="330"/>
                        </a:spcBef>
                      </a:pPr>
                      <a:r>
                        <a:rPr sz="550" spc="15" dirty="0">
                          <a:solidFill>
                            <a:srgbClr val="231F20"/>
                          </a:solidFill>
                          <a:latin typeface="Trebuchet MS"/>
                          <a:cs typeface="Trebuchet MS"/>
                        </a:rPr>
                        <a:t>68</a:t>
                      </a:r>
                      <a:endParaRPr sz="550">
                        <a:latin typeface="Trebuchet MS"/>
                        <a:cs typeface="Trebuchet MS"/>
                      </a:endParaRPr>
                    </a:p>
                  </a:txBody>
                  <a:tcPr marL="0" marR="0" marT="41910" marB="0">
                    <a:lnL w="12700">
                      <a:solidFill>
                        <a:srgbClr val="FFFFFF"/>
                      </a:solidFill>
                      <a:prstDash val="solid"/>
                    </a:lnL>
                    <a:lnR w="12700">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347980">
                        <a:lnSpc>
                          <a:spcPct val="100000"/>
                        </a:lnSpc>
                        <a:spcBef>
                          <a:spcPts val="330"/>
                        </a:spcBef>
                      </a:pPr>
                      <a:r>
                        <a:rPr sz="550" spc="-25" dirty="0">
                          <a:solidFill>
                            <a:srgbClr val="231F20"/>
                          </a:solidFill>
                          <a:latin typeface="Trebuchet MS"/>
                          <a:cs typeface="Trebuchet MS"/>
                        </a:rPr>
                        <a:t>67.3</a:t>
                      </a:r>
                      <a:endParaRPr sz="550">
                        <a:latin typeface="Trebuchet MS"/>
                        <a:cs typeface="Trebuchet MS"/>
                      </a:endParaRPr>
                    </a:p>
                  </a:txBody>
                  <a:tcPr marL="0" marR="0" marT="41910" marB="0">
                    <a:lnL w="12700">
                      <a:solidFill>
                        <a:srgbClr val="FFFFFF"/>
                      </a:solidFill>
                      <a:prstDash val="solid"/>
                    </a:lnL>
                    <a:lnR w="12700">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algn="ctr">
                        <a:lnSpc>
                          <a:spcPct val="100000"/>
                        </a:lnSpc>
                        <a:spcBef>
                          <a:spcPts val="330"/>
                        </a:spcBef>
                      </a:pPr>
                      <a:r>
                        <a:rPr sz="550" spc="-25" dirty="0">
                          <a:solidFill>
                            <a:srgbClr val="231F20"/>
                          </a:solidFill>
                          <a:latin typeface="Trebuchet MS"/>
                          <a:cs typeface="Trebuchet MS"/>
                        </a:rPr>
                        <a:t>17</a:t>
                      </a:r>
                      <a:endParaRPr sz="550">
                        <a:latin typeface="Trebuchet MS"/>
                        <a:cs typeface="Trebuchet MS"/>
                      </a:endParaRPr>
                    </a:p>
                  </a:txBody>
                  <a:tcPr marL="0" marR="0" marT="41910" marB="0">
                    <a:lnL w="12700">
                      <a:solidFill>
                        <a:srgbClr val="FFFFFF"/>
                      </a:solidFill>
                      <a:prstDash val="solid"/>
                    </a:lnL>
                    <a:lnT w="9525">
                      <a:solidFill>
                        <a:srgbClr val="FFFFFF"/>
                      </a:solidFill>
                      <a:prstDash val="solid"/>
                    </a:lnT>
                    <a:lnB w="9525">
                      <a:solidFill>
                        <a:srgbClr val="FFFFFF"/>
                      </a:solidFill>
                      <a:prstDash val="solid"/>
                    </a:lnB>
                    <a:solidFill>
                      <a:srgbClr val="E6E7E8"/>
                    </a:solidFill>
                  </a:tcPr>
                </a:tc>
                <a:extLst>
                  <a:ext uri="{0D108BD9-81ED-4DB2-BD59-A6C34878D82A}">
                    <a16:rowId xmlns:a16="http://schemas.microsoft.com/office/drawing/2014/main" val="10005"/>
                  </a:ext>
                </a:extLst>
              </a:tr>
              <a:tr h="168878">
                <a:tc>
                  <a:txBody>
                    <a:bodyPr/>
                    <a:lstStyle/>
                    <a:p>
                      <a:pPr marL="57150">
                        <a:lnSpc>
                          <a:spcPct val="100000"/>
                        </a:lnSpc>
                        <a:spcBef>
                          <a:spcPts val="330"/>
                        </a:spcBef>
                      </a:pPr>
                      <a:r>
                        <a:rPr sz="550" dirty="0">
                          <a:solidFill>
                            <a:srgbClr val="231F20"/>
                          </a:solidFill>
                          <a:latin typeface="Trebuchet MS"/>
                          <a:cs typeface="Trebuchet MS"/>
                        </a:rPr>
                        <a:t>RE</a:t>
                      </a:r>
                      <a:r>
                        <a:rPr sz="550" spc="-50" dirty="0">
                          <a:solidFill>
                            <a:srgbClr val="231F20"/>
                          </a:solidFill>
                          <a:latin typeface="Trebuchet MS"/>
                          <a:cs typeface="Trebuchet MS"/>
                        </a:rPr>
                        <a:t> </a:t>
                      </a:r>
                      <a:r>
                        <a:rPr sz="550" dirty="0">
                          <a:solidFill>
                            <a:srgbClr val="231F20"/>
                          </a:solidFill>
                          <a:latin typeface="Trebuchet MS"/>
                          <a:cs typeface="Trebuchet MS"/>
                        </a:rPr>
                        <a:t>+</a:t>
                      </a:r>
                      <a:r>
                        <a:rPr sz="550" spc="-50" dirty="0">
                          <a:solidFill>
                            <a:srgbClr val="231F20"/>
                          </a:solidFill>
                          <a:latin typeface="Trebuchet MS"/>
                          <a:cs typeface="Trebuchet MS"/>
                        </a:rPr>
                        <a:t> </a:t>
                      </a:r>
                      <a:r>
                        <a:rPr sz="550" spc="10" dirty="0">
                          <a:solidFill>
                            <a:srgbClr val="231F20"/>
                          </a:solidFill>
                          <a:latin typeface="Trebuchet MS"/>
                          <a:cs typeface="Trebuchet MS"/>
                        </a:rPr>
                        <a:t>K</a:t>
                      </a:r>
                      <a:r>
                        <a:rPr sz="550" dirty="0">
                          <a:solidFill>
                            <a:srgbClr val="231F20"/>
                          </a:solidFill>
                          <a:latin typeface="Trebuchet MS"/>
                          <a:cs typeface="Trebuchet MS"/>
                        </a:rPr>
                        <a:t>E</a:t>
                      </a:r>
                      <a:endParaRPr sz="550">
                        <a:latin typeface="Trebuchet MS"/>
                        <a:cs typeface="Trebuchet MS"/>
                      </a:endParaRPr>
                    </a:p>
                  </a:txBody>
                  <a:tcPr marL="0" marR="0" marT="41910" marB="0">
                    <a:lnR w="12700">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19050" algn="ctr">
                        <a:lnSpc>
                          <a:spcPct val="100000"/>
                        </a:lnSpc>
                        <a:spcBef>
                          <a:spcPts val="330"/>
                        </a:spcBef>
                      </a:pPr>
                      <a:r>
                        <a:rPr sz="550" dirty="0">
                          <a:solidFill>
                            <a:srgbClr val="231F20"/>
                          </a:solidFill>
                          <a:latin typeface="Trebuchet MS"/>
                          <a:cs typeface="Trebuchet MS"/>
                        </a:rPr>
                        <a:t>59</a:t>
                      </a:r>
                      <a:endParaRPr sz="550">
                        <a:latin typeface="Trebuchet MS"/>
                        <a:cs typeface="Trebuchet MS"/>
                      </a:endParaRPr>
                    </a:p>
                  </a:txBody>
                  <a:tcPr marL="0" marR="0" marT="41910" marB="0">
                    <a:lnL w="12700">
                      <a:solidFill>
                        <a:srgbClr val="FFFFFF"/>
                      </a:solidFill>
                      <a:prstDash val="solid"/>
                    </a:lnL>
                    <a:lnR w="12700">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73660" algn="ctr">
                        <a:lnSpc>
                          <a:spcPct val="100000"/>
                        </a:lnSpc>
                        <a:spcBef>
                          <a:spcPts val="330"/>
                        </a:spcBef>
                      </a:pPr>
                      <a:r>
                        <a:rPr sz="550" spc="-5" dirty="0">
                          <a:solidFill>
                            <a:srgbClr val="231F20"/>
                          </a:solidFill>
                          <a:latin typeface="Trebuchet MS"/>
                          <a:cs typeface="Trebuchet MS"/>
                        </a:rPr>
                        <a:t>58.4</a:t>
                      </a:r>
                      <a:endParaRPr sz="550">
                        <a:latin typeface="Trebuchet MS"/>
                        <a:cs typeface="Trebuchet MS"/>
                      </a:endParaRPr>
                    </a:p>
                  </a:txBody>
                  <a:tcPr marL="0" marR="0" marT="41910" marB="0">
                    <a:lnL w="12700">
                      <a:solidFill>
                        <a:srgbClr val="FFFFFF"/>
                      </a:solidFill>
                      <a:prstDash val="solid"/>
                    </a:lnL>
                    <a:lnR w="12700">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38100" algn="ctr">
                        <a:lnSpc>
                          <a:spcPct val="100000"/>
                        </a:lnSpc>
                        <a:spcBef>
                          <a:spcPts val="330"/>
                        </a:spcBef>
                      </a:pPr>
                      <a:r>
                        <a:rPr sz="550" dirty="0">
                          <a:solidFill>
                            <a:srgbClr val="231F20"/>
                          </a:solidFill>
                          <a:latin typeface="Trebuchet MS"/>
                          <a:cs typeface="Trebuchet MS"/>
                        </a:rPr>
                        <a:t>8</a:t>
                      </a:r>
                      <a:endParaRPr sz="550">
                        <a:latin typeface="Trebuchet MS"/>
                        <a:cs typeface="Trebuchet MS"/>
                      </a:endParaRPr>
                    </a:p>
                  </a:txBody>
                  <a:tcPr marL="0" marR="0" marT="41910" marB="0">
                    <a:lnL w="12700">
                      <a:solidFill>
                        <a:srgbClr val="FFFFFF"/>
                      </a:solidFill>
                      <a:prstDash val="solid"/>
                    </a:lnL>
                    <a:lnT w="9525">
                      <a:solidFill>
                        <a:srgbClr val="FFFFFF"/>
                      </a:solidFill>
                      <a:prstDash val="solid"/>
                    </a:lnT>
                    <a:lnB w="9525">
                      <a:solidFill>
                        <a:srgbClr val="FFFFFF"/>
                      </a:solidFill>
                      <a:prstDash val="solid"/>
                    </a:lnB>
                    <a:solidFill>
                      <a:srgbClr val="E6E7E8"/>
                    </a:solidFill>
                  </a:tcPr>
                </a:tc>
                <a:extLst>
                  <a:ext uri="{0D108BD9-81ED-4DB2-BD59-A6C34878D82A}">
                    <a16:rowId xmlns:a16="http://schemas.microsoft.com/office/drawing/2014/main" val="10006"/>
                  </a:ext>
                </a:extLst>
              </a:tr>
              <a:tr h="168878">
                <a:tc>
                  <a:txBody>
                    <a:bodyPr/>
                    <a:lstStyle/>
                    <a:p>
                      <a:pPr marL="57150">
                        <a:lnSpc>
                          <a:spcPct val="100000"/>
                        </a:lnSpc>
                        <a:spcBef>
                          <a:spcPts val="330"/>
                        </a:spcBef>
                      </a:pPr>
                      <a:r>
                        <a:rPr sz="550" dirty="0">
                          <a:solidFill>
                            <a:srgbClr val="231F20"/>
                          </a:solidFill>
                          <a:latin typeface="Trebuchet MS"/>
                          <a:cs typeface="Trebuchet MS"/>
                        </a:rPr>
                        <a:t>RE</a:t>
                      </a:r>
                      <a:r>
                        <a:rPr sz="550" spc="-50" dirty="0">
                          <a:solidFill>
                            <a:srgbClr val="231F20"/>
                          </a:solidFill>
                          <a:latin typeface="Trebuchet MS"/>
                          <a:cs typeface="Trebuchet MS"/>
                        </a:rPr>
                        <a:t> </a:t>
                      </a:r>
                      <a:r>
                        <a:rPr sz="550" dirty="0">
                          <a:solidFill>
                            <a:srgbClr val="231F20"/>
                          </a:solidFill>
                          <a:latin typeface="Trebuchet MS"/>
                          <a:cs typeface="Trebuchet MS"/>
                        </a:rPr>
                        <a:t>+</a:t>
                      </a:r>
                      <a:r>
                        <a:rPr sz="550" spc="-50" dirty="0">
                          <a:solidFill>
                            <a:srgbClr val="231F20"/>
                          </a:solidFill>
                          <a:latin typeface="Trebuchet MS"/>
                          <a:cs typeface="Trebuchet MS"/>
                        </a:rPr>
                        <a:t> </a:t>
                      </a:r>
                      <a:r>
                        <a:rPr sz="550" spc="-5" dirty="0">
                          <a:solidFill>
                            <a:srgbClr val="231F20"/>
                          </a:solidFill>
                          <a:latin typeface="Trebuchet MS"/>
                          <a:cs typeface="Trebuchet MS"/>
                        </a:rPr>
                        <a:t>I</a:t>
                      </a:r>
                      <a:r>
                        <a:rPr sz="550" dirty="0">
                          <a:solidFill>
                            <a:srgbClr val="231F20"/>
                          </a:solidFill>
                          <a:latin typeface="Trebuchet MS"/>
                          <a:cs typeface="Trebuchet MS"/>
                        </a:rPr>
                        <a:t>RL</a:t>
                      </a:r>
                      <a:endParaRPr sz="550">
                        <a:latin typeface="Trebuchet MS"/>
                        <a:cs typeface="Trebuchet MS"/>
                      </a:endParaRPr>
                    </a:p>
                  </a:txBody>
                  <a:tcPr marL="0" marR="0" marT="41910" marB="0">
                    <a:lnR w="12700">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20320" algn="ctr">
                        <a:lnSpc>
                          <a:spcPct val="100000"/>
                        </a:lnSpc>
                        <a:spcBef>
                          <a:spcPts val="330"/>
                        </a:spcBef>
                      </a:pPr>
                      <a:r>
                        <a:rPr sz="550" spc="10" dirty="0">
                          <a:solidFill>
                            <a:srgbClr val="231F20"/>
                          </a:solidFill>
                          <a:latin typeface="Trebuchet MS"/>
                          <a:cs typeface="Trebuchet MS"/>
                        </a:rPr>
                        <a:t>56</a:t>
                      </a:r>
                      <a:endParaRPr sz="550">
                        <a:latin typeface="Trebuchet MS"/>
                        <a:cs typeface="Trebuchet MS"/>
                      </a:endParaRPr>
                    </a:p>
                  </a:txBody>
                  <a:tcPr marL="0" marR="0" marT="41910" marB="0">
                    <a:lnL w="12700">
                      <a:solidFill>
                        <a:srgbClr val="FFFFFF"/>
                      </a:solidFill>
                      <a:prstDash val="solid"/>
                    </a:lnL>
                    <a:lnR w="12700">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77470" algn="ctr">
                        <a:lnSpc>
                          <a:spcPct val="100000"/>
                        </a:lnSpc>
                        <a:spcBef>
                          <a:spcPts val="330"/>
                        </a:spcBef>
                      </a:pPr>
                      <a:r>
                        <a:rPr sz="550" spc="-5" dirty="0">
                          <a:solidFill>
                            <a:srgbClr val="231F20"/>
                          </a:solidFill>
                          <a:latin typeface="Trebuchet MS"/>
                          <a:cs typeface="Trebuchet MS"/>
                        </a:rPr>
                        <a:t>55.4</a:t>
                      </a:r>
                      <a:endParaRPr sz="550">
                        <a:latin typeface="Trebuchet MS"/>
                        <a:cs typeface="Trebuchet MS"/>
                      </a:endParaRPr>
                    </a:p>
                  </a:txBody>
                  <a:tcPr marL="0" marR="0" marT="41910" marB="0">
                    <a:lnL w="12700">
                      <a:solidFill>
                        <a:srgbClr val="FFFFFF"/>
                      </a:solidFill>
                      <a:prstDash val="solid"/>
                    </a:lnL>
                    <a:lnR w="12700">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38100" algn="ctr">
                        <a:lnSpc>
                          <a:spcPct val="100000"/>
                        </a:lnSpc>
                        <a:spcBef>
                          <a:spcPts val="330"/>
                        </a:spcBef>
                      </a:pPr>
                      <a:r>
                        <a:rPr sz="550" dirty="0">
                          <a:solidFill>
                            <a:srgbClr val="231F20"/>
                          </a:solidFill>
                          <a:latin typeface="Trebuchet MS"/>
                          <a:cs typeface="Trebuchet MS"/>
                        </a:rPr>
                        <a:t>5</a:t>
                      </a:r>
                      <a:endParaRPr sz="550">
                        <a:latin typeface="Trebuchet MS"/>
                        <a:cs typeface="Trebuchet MS"/>
                      </a:endParaRPr>
                    </a:p>
                  </a:txBody>
                  <a:tcPr marL="0" marR="0" marT="41910" marB="0">
                    <a:lnL w="12700">
                      <a:solidFill>
                        <a:srgbClr val="FFFFFF"/>
                      </a:solidFill>
                      <a:prstDash val="solid"/>
                    </a:lnL>
                    <a:lnT w="9525">
                      <a:solidFill>
                        <a:srgbClr val="FFFFFF"/>
                      </a:solidFill>
                      <a:prstDash val="solid"/>
                    </a:lnT>
                    <a:lnB w="9525">
                      <a:solidFill>
                        <a:srgbClr val="FFFFFF"/>
                      </a:solidFill>
                      <a:prstDash val="solid"/>
                    </a:lnB>
                    <a:solidFill>
                      <a:srgbClr val="E6E7E8"/>
                    </a:solidFill>
                  </a:tcPr>
                </a:tc>
                <a:extLst>
                  <a:ext uri="{0D108BD9-81ED-4DB2-BD59-A6C34878D82A}">
                    <a16:rowId xmlns:a16="http://schemas.microsoft.com/office/drawing/2014/main" val="10007"/>
                  </a:ext>
                </a:extLst>
              </a:tr>
              <a:tr h="168868">
                <a:tc>
                  <a:txBody>
                    <a:bodyPr/>
                    <a:lstStyle/>
                    <a:p>
                      <a:pPr marL="57150">
                        <a:lnSpc>
                          <a:spcPct val="100000"/>
                        </a:lnSpc>
                        <a:spcBef>
                          <a:spcPts val="330"/>
                        </a:spcBef>
                      </a:pPr>
                      <a:r>
                        <a:rPr sz="550" dirty="0">
                          <a:solidFill>
                            <a:srgbClr val="231F20"/>
                          </a:solidFill>
                          <a:latin typeface="Trebuchet MS"/>
                          <a:cs typeface="Trebuchet MS"/>
                        </a:rPr>
                        <a:t>RE</a:t>
                      </a:r>
                      <a:r>
                        <a:rPr sz="550" spc="-50" dirty="0">
                          <a:solidFill>
                            <a:srgbClr val="231F20"/>
                          </a:solidFill>
                          <a:latin typeface="Trebuchet MS"/>
                          <a:cs typeface="Trebuchet MS"/>
                        </a:rPr>
                        <a:t> </a:t>
                      </a:r>
                      <a:r>
                        <a:rPr sz="550" dirty="0">
                          <a:solidFill>
                            <a:srgbClr val="231F20"/>
                          </a:solidFill>
                          <a:latin typeface="Trebuchet MS"/>
                          <a:cs typeface="Trebuchet MS"/>
                        </a:rPr>
                        <a:t>+</a:t>
                      </a:r>
                      <a:r>
                        <a:rPr sz="550" spc="-50" dirty="0">
                          <a:solidFill>
                            <a:srgbClr val="231F20"/>
                          </a:solidFill>
                          <a:latin typeface="Trebuchet MS"/>
                          <a:cs typeface="Trebuchet MS"/>
                        </a:rPr>
                        <a:t> </a:t>
                      </a:r>
                      <a:r>
                        <a:rPr sz="550" dirty="0">
                          <a:solidFill>
                            <a:srgbClr val="231F20"/>
                          </a:solidFill>
                          <a:latin typeface="Trebuchet MS"/>
                          <a:cs typeface="Trebuchet MS"/>
                        </a:rPr>
                        <a:t>S</a:t>
                      </a:r>
                      <a:r>
                        <a:rPr sz="550" spc="-5" dirty="0">
                          <a:solidFill>
                            <a:srgbClr val="231F20"/>
                          </a:solidFill>
                          <a:latin typeface="Trebuchet MS"/>
                          <a:cs typeface="Trebuchet MS"/>
                        </a:rPr>
                        <a:t>D</a:t>
                      </a:r>
                      <a:r>
                        <a:rPr sz="550" dirty="0">
                          <a:solidFill>
                            <a:srgbClr val="231F20"/>
                          </a:solidFill>
                          <a:latin typeface="Trebuchet MS"/>
                          <a:cs typeface="Trebuchet MS"/>
                        </a:rPr>
                        <a:t>E</a:t>
                      </a:r>
                      <a:endParaRPr sz="550">
                        <a:latin typeface="Trebuchet MS"/>
                        <a:cs typeface="Trebuchet MS"/>
                      </a:endParaRPr>
                    </a:p>
                  </a:txBody>
                  <a:tcPr marL="0" marR="0" marT="41910" marB="0">
                    <a:lnR w="12700">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19050" algn="ctr">
                        <a:lnSpc>
                          <a:spcPct val="100000"/>
                        </a:lnSpc>
                        <a:spcBef>
                          <a:spcPts val="330"/>
                        </a:spcBef>
                      </a:pPr>
                      <a:r>
                        <a:rPr sz="550" spc="5" dirty="0">
                          <a:solidFill>
                            <a:srgbClr val="231F20"/>
                          </a:solidFill>
                          <a:latin typeface="Trebuchet MS"/>
                          <a:cs typeface="Trebuchet MS"/>
                        </a:rPr>
                        <a:t>52</a:t>
                      </a:r>
                      <a:endParaRPr sz="550">
                        <a:latin typeface="Trebuchet MS"/>
                        <a:cs typeface="Trebuchet MS"/>
                      </a:endParaRPr>
                    </a:p>
                  </a:txBody>
                  <a:tcPr marL="0" marR="0" marT="41910" marB="0">
                    <a:lnL w="12700">
                      <a:solidFill>
                        <a:srgbClr val="FFFFFF"/>
                      </a:solidFill>
                      <a:prstDash val="solid"/>
                    </a:lnL>
                    <a:lnR w="12700">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76200" algn="ctr">
                        <a:lnSpc>
                          <a:spcPct val="100000"/>
                        </a:lnSpc>
                        <a:spcBef>
                          <a:spcPts val="330"/>
                        </a:spcBef>
                      </a:pPr>
                      <a:r>
                        <a:rPr sz="550" spc="-20" dirty="0">
                          <a:solidFill>
                            <a:srgbClr val="231F20"/>
                          </a:solidFill>
                          <a:latin typeface="Trebuchet MS"/>
                          <a:cs typeface="Trebuchet MS"/>
                        </a:rPr>
                        <a:t>51.5</a:t>
                      </a:r>
                      <a:endParaRPr sz="550">
                        <a:latin typeface="Trebuchet MS"/>
                        <a:cs typeface="Trebuchet MS"/>
                      </a:endParaRPr>
                    </a:p>
                  </a:txBody>
                  <a:tcPr marL="0" marR="0" marT="41910" marB="0">
                    <a:lnL w="12700">
                      <a:solidFill>
                        <a:srgbClr val="FFFFFF"/>
                      </a:solidFill>
                      <a:prstDash val="solid"/>
                    </a:lnL>
                    <a:lnR w="12700">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47625" algn="ctr">
                        <a:lnSpc>
                          <a:spcPct val="100000"/>
                        </a:lnSpc>
                        <a:spcBef>
                          <a:spcPts val="330"/>
                        </a:spcBef>
                      </a:pPr>
                      <a:r>
                        <a:rPr sz="550" dirty="0">
                          <a:solidFill>
                            <a:srgbClr val="231F20"/>
                          </a:solidFill>
                          <a:latin typeface="Trebuchet MS"/>
                          <a:cs typeface="Trebuchet MS"/>
                        </a:rPr>
                        <a:t>1</a:t>
                      </a:r>
                      <a:endParaRPr sz="550">
                        <a:latin typeface="Trebuchet MS"/>
                        <a:cs typeface="Trebuchet MS"/>
                      </a:endParaRPr>
                    </a:p>
                  </a:txBody>
                  <a:tcPr marL="0" marR="0" marT="41910" marB="0">
                    <a:lnL w="12700">
                      <a:solidFill>
                        <a:srgbClr val="FFFFFF"/>
                      </a:solidFill>
                      <a:prstDash val="solid"/>
                    </a:lnL>
                    <a:lnT w="9525">
                      <a:solidFill>
                        <a:srgbClr val="FFFFFF"/>
                      </a:solidFill>
                      <a:prstDash val="solid"/>
                    </a:lnT>
                    <a:lnB w="9525">
                      <a:solidFill>
                        <a:srgbClr val="FFFFFF"/>
                      </a:solidFill>
                      <a:prstDash val="solid"/>
                    </a:lnB>
                    <a:solidFill>
                      <a:srgbClr val="E6E7E8"/>
                    </a:solidFill>
                  </a:tcPr>
                </a:tc>
                <a:extLst>
                  <a:ext uri="{0D108BD9-81ED-4DB2-BD59-A6C34878D82A}">
                    <a16:rowId xmlns:a16="http://schemas.microsoft.com/office/drawing/2014/main" val="10008"/>
                  </a:ext>
                </a:extLst>
              </a:tr>
              <a:tr h="168878">
                <a:tc>
                  <a:txBody>
                    <a:bodyPr/>
                    <a:lstStyle/>
                    <a:p>
                      <a:pPr marL="57150">
                        <a:lnSpc>
                          <a:spcPct val="100000"/>
                        </a:lnSpc>
                        <a:spcBef>
                          <a:spcPts val="330"/>
                        </a:spcBef>
                      </a:pPr>
                      <a:r>
                        <a:rPr sz="550" spc="10" dirty="0">
                          <a:solidFill>
                            <a:srgbClr val="231F20"/>
                          </a:solidFill>
                          <a:latin typeface="Trebuchet MS"/>
                          <a:cs typeface="Trebuchet MS"/>
                        </a:rPr>
                        <a:t>K</a:t>
                      </a:r>
                      <a:r>
                        <a:rPr sz="550" dirty="0">
                          <a:solidFill>
                            <a:srgbClr val="231F20"/>
                          </a:solidFill>
                          <a:latin typeface="Trebuchet MS"/>
                          <a:cs typeface="Trebuchet MS"/>
                        </a:rPr>
                        <a:t>E</a:t>
                      </a:r>
                      <a:r>
                        <a:rPr sz="550" spc="-50" dirty="0">
                          <a:solidFill>
                            <a:srgbClr val="231F20"/>
                          </a:solidFill>
                          <a:latin typeface="Trebuchet MS"/>
                          <a:cs typeface="Trebuchet MS"/>
                        </a:rPr>
                        <a:t> </a:t>
                      </a:r>
                      <a:r>
                        <a:rPr sz="550" dirty="0">
                          <a:solidFill>
                            <a:srgbClr val="231F20"/>
                          </a:solidFill>
                          <a:latin typeface="Trebuchet MS"/>
                          <a:cs typeface="Trebuchet MS"/>
                        </a:rPr>
                        <a:t>+</a:t>
                      </a:r>
                      <a:r>
                        <a:rPr sz="550" spc="-50" dirty="0">
                          <a:solidFill>
                            <a:srgbClr val="231F20"/>
                          </a:solidFill>
                          <a:latin typeface="Trebuchet MS"/>
                          <a:cs typeface="Trebuchet MS"/>
                        </a:rPr>
                        <a:t> </a:t>
                      </a:r>
                      <a:r>
                        <a:rPr sz="550" spc="-5" dirty="0">
                          <a:solidFill>
                            <a:srgbClr val="231F20"/>
                          </a:solidFill>
                          <a:latin typeface="Trebuchet MS"/>
                          <a:cs typeface="Trebuchet MS"/>
                        </a:rPr>
                        <a:t>I</a:t>
                      </a:r>
                      <a:r>
                        <a:rPr sz="550" dirty="0">
                          <a:solidFill>
                            <a:srgbClr val="231F20"/>
                          </a:solidFill>
                          <a:latin typeface="Trebuchet MS"/>
                          <a:cs typeface="Trebuchet MS"/>
                        </a:rPr>
                        <a:t>RL</a:t>
                      </a:r>
                      <a:endParaRPr sz="550">
                        <a:latin typeface="Trebuchet MS"/>
                        <a:cs typeface="Trebuchet MS"/>
                      </a:endParaRPr>
                    </a:p>
                  </a:txBody>
                  <a:tcPr marL="0" marR="0" marT="41910" marB="0">
                    <a:lnR w="12700">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17145" algn="ctr">
                        <a:lnSpc>
                          <a:spcPct val="100000"/>
                        </a:lnSpc>
                        <a:spcBef>
                          <a:spcPts val="330"/>
                        </a:spcBef>
                      </a:pPr>
                      <a:r>
                        <a:rPr sz="550" spc="-10" dirty="0">
                          <a:solidFill>
                            <a:srgbClr val="231F20"/>
                          </a:solidFill>
                          <a:latin typeface="Trebuchet MS"/>
                          <a:cs typeface="Trebuchet MS"/>
                        </a:rPr>
                        <a:t>49</a:t>
                      </a:r>
                      <a:endParaRPr sz="550">
                        <a:latin typeface="Trebuchet MS"/>
                        <a:cs typeface="Trebuchet MS"/>
                      </a:endParaRPr>
                    </a:p>
                  </a:txBody>
                  <a:tcPr marL="0" marR="0" marT="41910" marB="0">
                    <a:lnL w="12700">
                      <a:solidFill>
                        <a:srgbClr val="FFFFFF"/>
                      </a:solidFill>
                      <a:prstDash val="solid"/>
                    </a:lnL>
                    <a:lnR w="12700">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74295" algn="ctr">
                        <a:lnSpc>
                          <a:spcPct val="100000"/>
                        </a:lnSpc>
                        <a:spcBef>
                          <a:spcPts val="330"/>
                        </a:spcBef>
                      </a:pPr>
                      <a:r>
                        <a:rPr sz="550" spc="-5" dirty="0">
                          <a:solidFill>
                            <a:srgbClr val="231F20"/>
                          </a:solidFill>
                          <a:latin typeface="Trebuchet MS"/>
                          <a:cs typeface="Trebuchet MS"/>
                        </a:rPr>
                        <a:t>48.5</a:t>
                      </a:r>
                      <a:endParaRPr sz="550">
                        <a:latin typeface="Trebuchet MS"/>
                        <a:cs typeface="Trebuchet MS"/>
                      </a:endParaRPr>
                    </a:p>
                  </a:txBody>
                  <a:tcPr marL="0" marR="0" marT="41910" marB="0">
                    <a:lnL w="12700">
                      <a:solidFill>
                        <a:srgbClr val="FFFFFF"/>
                      </a:solidFill>
                      <a:prstDash val="solid"/>
                    </a:lnL>
                    <a:lnR w="12700">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6985" algn="ctr">
                        <a:lnSpc>
                          <a:spcPct val="100000"/>
                        </a:lnSpc>
                        <a:spcBef>
                          <a:spcPts val="330"/>
                        </a:spcBef>
                      </a:pPr>
                      <a:r>
                        <a:rPr sz="550" dirty="0">
                          <a:solidFill>
                            <a:srgbClr val="231F20"/>
                          </a:solidFill>
                          <a:latin typeface="Trebuchet MS"/>
                          <a:cs typeface="Trebuchet MS"/>
                        </a:rPr>
                        <a:t>-2</a:t>
                      </a:r>
                      <a:endParaRPr sz="550">
                        <a:latin typeface="Trebuchet MS"/>
                        <a:cs typeface="Trebuchet MS"/>
                      </a:endParaRPr>
                    </a:p>
                  </a:txBody>
                  <a:tcPr marL="0" marR="0" marT="41910" marB="0">
                    <a:lnL w="12700">
                      <a:solidFill>
                        <a:srgbClr val="FFFFFF"/>
                      </a:solidFill>
                      <a:prstDash val="solid"/>
                    </a:lnL>
                    <a:lnT w="9525">
                      <a:solidFill>
                        <a:srgbClr val="FFFFFF"/>
                      </a:solidFill>
                      <a:prstDash val="solid"/>
                    </a:lnT>
                    <a:lnB w="9525">
                      <a:solidFill>
                        <a:srgbClr val="FFFFFF"/>
                      </a:solidFill>
                      <a:prstDash val="solid"/>
                    </a:lnB>
                    <a:solidFill>
                      <a:srgbClr val="E6E7E8"/>
                    </a:solidFill>
                  </a:tcPr>
                </a:tc>
                <a:extLst>
                  <a:ext uri="{0D108BD9-81ED-4DB2-BD59-A6C34878D82A}">
                    <a16:rowId xmlns:a16="http://schemas.microsoft.com/office/drawing/2014/main" val="10009"/>
                  </a:ext>
                </a:extLst>
              </a:tr>
              <a:tr h="168878">
                <a:tc>
                  <a:txBody>
                    <a:bodyPr/>
                    <a:lstStyle/>
                    <a:p>
                      <a:pPr marL="57150">
                        <a:lnSpc>
                          <a:spcPct val="100000"/>
                        </a:lnSpc>
                        <a:spcBef>
                          <a:spcPts val="330"/>
                        </a:spcBef>
                      </a:pPr>
                      <a:r>
                        <a:rPr sz="550" spc="10" dirty="0">
                          <a:solidFill>
                            <a:srgbClr val="231F20"/>
                          </a:solidFill>
                          <a:latin typeface="Trebuchet MS"/>
                          <a:cs typeface="Trebuchet MS"/>
                        </a:rPr>
                        <a:t>K</a:t>
                      </a:r>
                      <a:r>
                        <a:rPr sz="550" dirty="0">
                          <a:solidFill>
                            <a:srgbClr val="231F20"/>
                          </a:solidFill>
                          <a:latin typeface="Trebuchet MS"/>
                          <a:cs typeface="Trebuchet MS"/>
                        </a:rPr>
                        <a:t>E</a:t>
                      </a:r>
                      <a:r>
                        <a:rPr sz="550" spc="-50" dirty="0">
                          <a:solidFill>
                            <a:srgbClr val="231F20"/>
                          </a:solidFill>
                          <a:latin typeface="Trebuchet MS"/>
                          <a:cs typeface="Trebuchet MS"/>
                        </a:rPr>
                        <a:t> </a:t>
                      </a:r>
                      <a:r>
                        <a:rPr sz="550" dirty="0">
                          <a:solidFill>
                            <a:srgbClr val="231F20"/>
                          </a:solidFill>
                          <a:latin typeface="Trebuchet MS"/>
                          <a:cs typeface="Trebuchet MS"/>
                        </a:rPr>
                        <a:t>+</a:t>
                      </a:r>
                      <a:r>
                        <a:rPr sz="550" spc="-50" dirty="0">
                          <a:solidFill>
                            <a:srgbClr val="231F20"/>
                          </a:solidFill>
                          <a:latin typeface="Trebuchet MS"/>
                          <a:cs typeface="Trebuchet MS"/>
                        </a:rPr>
                        <a:t> </a:t>
                      </a:r>
                      <a:r>
                        <a:rPr sz="550" dirty="0">
                          <a:solidFill>
                            <a:srgbClr val="231F20"/>
                          </a:solidFill>
                          <a:latin typeface="Trebuchet MS"/>
                          <a:cs typeface="Trebuchet MS"/>
                        </a:rPr>
                        <a:t>S</a:t>
                      </a:r>
                      <a:r>
                        <a:rPr sz="550" spc="-5" dirty="0">
                          <a:solidFill>
                            <a:srgbClr val="231F20"/>
                          </a:solidFill>
                          <a:latin typeface="Trebuchet MS"/>
                          <a:cs typeface="Trebuchet MS"/>
                        </a:rPr>
                        <a:t>D</a:t>
                      </a:r>
                      <a:r>
                        <a:rPr sz="550" dirty="0">
                          <a:solidFill>
                            <a:srgbClr val="231F20"/>
                          </a:solidFill>
                          <a:latin typeface="Trebuchet MS"/>
                          <a:cs typeface="Trebuchet MS"/>
                        </a:rPr>
                        <a:t>E</a:t>
                      </a:r>
                      <a:endParaRPr sz="550">
                        <a:latin typeface="Trebuchet MS"/>
                        <a:cs typeface="Trebuchet MS"/>
                      </a:endParaRPr>
                    </a:p>
                  </a:txBody>
                  <a:tcPr marL="0" marR="0" marT="41910" marB="0">
                    <a:lnR w="12700">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20955" algn="ctr">
                        <a:lnSpc>
                          <a:spcPct val="100000"/>
                        </a:lnSpc>
                        <a:spcBef>
                          <a:spcPts val="330"/>
                        </a:spcBef>
                      </a:pPr>
                      <a:r>
                        <a:rPr sz="550" spc="15" dirty="0">
                          <a:solidFill>
                            <a:srgbClr val="231F20"/>
                          </a:solidFill>
                          <a:latin typeface="Trebuchet MS"/>
                          <a:cs typeface="Trebuchet MS"/>
                        </a:rPr>
                        <a:t>45</a:t>
                      </a:r>
                      <a:endParaRPr sz="550">
                        <a:latin typeface="Trebuchet MS"/>
                        <a:cs typeface="Trebuchet MS"/>
                      </a:endParaRPr>
                    </a:p>
                  </a:txBody>
                  <a:tcPr marL="0" marR="0" marT="41910" marB="0">
                    <a:lnL w="12700">
                      <a:solidFill>
                        <a:srgbClr val="FFFFFF"/>
                      </a:solidFill>
                      <a:prstDash val="solid"/>
                    </a:lnL>
                    <a:lnR w="12700">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73660" algn="ctr">
                        <a:lnSpc>
                          <a:spcPct val="100000"/>
                        </a:lnSpc>
                        <a:spcBef>
                          <a:spcPts val="330"/>
                        </a:spcBef>
                      </a:pPr>
                      <a:r>
                        <a:rPr sz="550" spc="-5" dirty="0">
                          <a:solidFill>
                            <a:srgbClr val="231F20"/>
                          </a:solidFill>
                          <a:latin typeface="Trebuchet MS"/>
                          <a:cs typeface="Trebuchet MS"/>
                        </a:rPr>
                        <a:t>44.6</a:t>
                      </a:r>
                      <a:endParaRPr sz="550">
                        <a:latin typeface="Trebuchet MS"/>
                        <a:cs typeface="Trebuchet MS"/>
                      </a:endParaRPr>
                    </a:p>
                  </a:txBody>
                  <a:tcPr marL="0" marR="0" marT="41910" marB="0">
                    <a:lnL w="12700">
                      <a:solidFill>
                        <a:srgbClr val="FFFFFF"/>
                      </a:solidFill>
                      <a:prstDash val="solid"/>
                    </a:lnL>
                    <a:lnR w="12700">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10160" algn="ctr">
                        <a:lnSpc>
                          <a:spcPct val="100000"/>
                        </a:lnSpc>
                        <a:spcBef>
                          <a:spcPts val="330"/>
                        </a:spcBef>
                      </a:pPr>
                      <a:r>
                        <a:rPr sz="550" spc="25" dirty="0">
                          <a:solidFill>
                            <a:srgbClr val="231F20"/>
                          </a:solidFill>
                          <a:latin typeface="Trebuchet MS"/>
                          <a:cs typeface="Trebuchet MS"/>
                        </a:rPr>
                        <a:t>-6</a:t>
                      </a:r>
                      <a:endParaRPr sz="550">
                        <a:latin typeface="Trebuchet MS"/>
                        <a:cs typeface="Trebuchet MS"/>
                      </a:endParaRPr>
                    </a:p>
                  </a:txBody>
                  <a:tcPr marL="0" marR="0" marT="41910" marB="0">
                    <a:lnL w="12700">
                      <a:solidFill>
                        <a:srgbClr val="FFFFFF"/>
                      </a:solidFill>
                      <a:prstDash val="solid"/>
                    </a:lnL>
                    <a:lnT w="9525">
                      <a:solidFill>
                        <a:srgbClr val="FFFFFF"/>
                      </a:solidFill>
                      <a:prstDash val="solid"/>
                    </a:lnT>
                    <a:lnB w="9525">
                      <a:solidFill>
                        <a:srgbClr val="FFFFFF"/>
                      </a:solidFill>
                      <a:prstDash val="solid"/>
                    </a:lnB>
                    <a:solidFill>
                      <a:srgbClr val="E6E7E8"/>
                    </a:solidFill>
                  </a:tcPr>
                </a:tc>
                <a:extLst>
                  <a:ext uri="{0D108BD9-81ED-4DB2-BD59-A6C34878D82A}">
                    <a16:rowId xmlns:a16="http://schemas.microsoft.com/office/drawing/2014/main" val="10010"/>
                  </a:ext>
                </a:extLst>
              </a:tr>
              <a:tr h="168878">
                <a:tc>
                  <a:txBody>
                    <a:bodyPr/>
                    <a:lstStyle/>
                    <a:p>
                      <a:pPr marL="57150">
                        <a:lnSpc>
                          <a:spcPct val="100000"/>
                        </a:lnSpc>
                        <a:spcBef>
                          <a:spcPts val="330"/>
                        </a:spcBef>
                      </a:pPr>
                      <a:r>
                        <a:rPr sz="550" spc="-5" dirty="0">
                          <a:solidFill>
                            <a:srgbClr val="231F20"/>
                          </a:solidFill>
                          <a:latin typeface="Trebuchet MS"/>
                          <a:cs typeface="Trebuchet MS"/>
                        </a:rPr>
                        <a:t>I</a:t>
                      </a:r>
                      <a:r>
                        <a:rPr sz="550" dirty="0">
                          <a:solidFill>
                            <a:srgbClr val="231F20"/>
                          </a:solidFill>
                          <a:latin typeface="Trebuchet MS"/>
                          <a:cs typeface="Trebuchet MS"/>
                        </a:rPr>
                        <a:t>RL</a:t>
                      </a:r>
                      <a:r>
                        <a:rPr sz="550" spc="-50" dirty="0">
                          <a:solidFill>
                            <a:srgbClr val="231F20"/>
                          </a:solidFill>
                          <a:latin typeface="Trebuchet MS"/>
                          <a:cs typeface="Trebuchet MS"/>
                        </a:rPr>
                        <a:t> </a:t>
                      </a:r>
                      <a:r>
                        <a:rPr sz="550" dirty="0">
                          <a:solidFill>
                            <a:srgbClr val="231F20"/>
                          </a:solidFill>
                          <a:latin typeface="Trebuchet MS"/>
                          <a:cs typeface="Trebuchet MS"/>
                        </a:rPr>
                        <a:t>+</a:t>
                      </a:r>
                      <a:r>
                        <a:rPr sz="550" spc="-50" dirty="0">
                          <a:solidFill>
                            <a:srgbClr val="231F20"/>
                          </a:solidFill>
                          <a:latin typeface="Trebuchet MS"/>
                          <a:cs typeface="Trebuchet MS"/>
                        </a:rPr>
                        <a:t> </a:t>
                      </a:r>
                      <a:r>
                        <a:rPr sz="550" dirty="0">
                          <a:solidFill>
                            <a:srgbClr val="231F20"/>
                          </a:solidFill>
                          <a:latin typeface="Trebuchet MS"/>
                          <a:cs typeface="Trebuchet MS"/>
                        </a:rPr>
                        <a:t>S</a:t>
                      </a:r>
                      <a:r>
                        <a:rPr sz="550" spc="-5" dirty="0">
                          <a:solidFill>
                            <a:srgbClr val="231F20"/>
                          </a:solidFill>
                          <a:latin typeface="Trebuchet MS"/>
                          <a:cs typeface="Trebuchet MS"/>
                        </a:rPr>
                        <a:t>D</a:t>
                      </a:r>
                      <a:r>
                        <a:rPr sz="550" dirty="0">
                          <a:solidFill>
                            <a:srgbClr val="231F20"/>
                          </a:solidFill>
                          <a:latin typeface="Trebuchet MS"/>
                          <a:cs typeface="Trebuchet MS"/>
                        </a:rPr>
                        <a:t>E</a:t>
                      </a:r>
                      <a:endParaRPr sz="550">
                        <a:latin typeface="Trebuchet MS"/>
                        <a:cs typeface="Trebuchet MS"/>
                      </a:endParaRPr>
                    </a:p>
                  </a:txBody>
                  <a:tcPr marL="0" marR="0" marT="41910" marB="0">
                    <a:lnR w="12700">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19685" algn="ctr">
                        <a:lnSpc>
                          <a:spcPct val="100000"/>
                        </a:lnSpc>
                        <a:spcBef>
                          <a:spcPts val="330"/>
                        </a:spcBef>
                      </a:pPr>
                      <a:r>
                        <a:rPr sz="550" spc="10" dirty="0">
                          <a:solidFill>
                            <a:srgbClr val="231F20"/>
                          </a:solidFill>
                          <a:latin typeface="Trebuchet MS"/>
                          <a:cs typeface="Trebuchet MS"/>
                        </a:rPr>
                        <a:t>42</a:t>
                      </a:r>
                      <a:endParaRPr sz="550">
                        <a:latin typeface="Trebuchet MS"/>
                        <a:cs typeface="Trebuchet MS"/>
                      </a:endParaRPr>
                    </a:p>
                  </a:txBody>
                  <a:tcPr marL="0" marR="0" marT="41910" marB="0">
                    <a:lnL w="12700">
                      <a:solidFill>
                        <a:srgbClr val="FFFFFF"/>
                      </a:solidFill>
                      <a:prstDash val="solid"/>
                    </a:lnL>
                    <a:lnR w="12700">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83185" algn="ctr">
                        <a:lnSpc>
                          <a:spcPct val="100000"/>
                        </a:lnSpc>
                        <a:spcBef>
                          <a:spcPts val="330"/>
                        </a:spcBef>
                      </a:pPr>
                      <a:r>
                        <a:rPr sz="550" spc="-25" dirty="0">
                          <a:solidFill>
                            <a:srgbClr val="231F20"/>
                          </a:solidFill>
                          <a:latin typeface="Trebuchet MS"/>
                          <a:cs typeface="Trebuchet MS"/>
                        </a:rPr>
                        <a:t>41.6</a:t>
                      </a:r>
                      <a:endParaRPr sz="550">
                        <a:latin typeface="Trebuchet MS"/>
                        <a:cs typeface="Trebuchet MS"/>
                      </a:endParaRPr>
                    </a:p>
                  </a:txBody>
                  <a:tcPr marL="0" marR="0" marT="41910" marB="0">
                    <a:lnL w="12700">
                      <a:solidFill>
                        <a:srgbClr val="FFFFFF"/>
                      </a:solidFill>
                      <a:prstDash val="solid"/>
                    </a:lnL>
                    <a:lnR w="12700">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algn="ctr">
                        <a:lnSpc>
                          <a:spcPct val="100000"/>
                        </a:lnSpc>
                        <a:spcBef>
                          <a:spcPts val="330"/>
                        </a:spcBef>
                      </a:pPr>
                      <a:r>
                        <a:rPr sz="550" spc="10" dirty="0">
                          <a:solidFill>
                            <a:srgbClr val="231F20"/>
                          </a:solidFill>
                          <a:latin typeface="Trebuchet MS"/>
                          <a:cs typeface="Trebuchet MS"/>
                        </a:rPr>
                        <a:t>-9</a:t>
                      </a:r>
                      <a:endParaRPr sz="550">
                        <a:latin typeface="Trebuchet MS"/>
                        <a:cs typeface="Trebuchet MS"/>
                      </a:endParaRPr>
                    </a:p>
                  </a:txBody>
                  <a:tcPr marL="0" marR="0" marT="41910" marB="0">
                    <a:lnL w="12700">
                      <a:solidFill>
                        <a:srgbClr val="FFFFFF"/>
                      </a:solidFill>
                      <a:prstDash val="solid"/>
                    </a:lnL>
                    <a:lnT w="9525">
                      <a:solidFill>
                        <a:srgbClr val="FFFFFF"/>
                      </a:solidFill>
                      <a:prstDash val="solid"/>
                    </a:lnT>
                    <a:lnB w="9525">
                      <a:solidFill>
                        <a:srgbClr val="FFFFFF"/>
                      </a:solidFill>
                      <a:prstDash val="solid"/>
                    </a:lnB>
                    <a:solidFill>
                      <a:srgbClr val="E6E7E8"/>
                    </a:solidFill>
                  </a:tcPr>
                </a:tc>
                <a:extLst>
                  <a:ext uri="{0D108BD9-81ED-4DB2-BD59-A6C34878D82A}">
                    <a16:rowId xmlns:a16="http://schemas.microsoft.com/office/drawing/2014/main" val="10011"/>
                  </a:ext>
                </a:extLst>
              </a:tr>
              <a:tr h="168878">
                <a:tc>
                  <a:txBody>
                    <a:bodyPr/>
                    <a:lstStyle/>
                    <a:p>
                      <a:pPr marL="57150">
                        <a:lnSpc>
                          <a:spcPct val="100000"/>
                        </a:lnSpc>
                        <a:spcBef>
                          <a:spcPts val="330"/>
                        </a:spcBef>
                      </a:pPr>
                      <a:r>
                        <a:rPr sz="550" spc="45" dirty="0">
                          <a:solidFill>
                            <a:srgbClr val="231F20"/>
                          </a:solidFill>
                          <a:latin typeface="Trebuchet MS"/>
                          <a:cs typeface="Trebuchet MS"/>
                        </a:rPr>
                        <a:t>RE</a:t>
                      </a:r>
                      <a:endParaRPr sz="550">
                        <a:latin typeface="Trebuchet MS"/>
                        <a:cs typeface="Trebuchet MS"/>
                      </a:endParaRPr>
                    </a:p>
                  </a:txBody>
                  <a:tcPr marL="0" marR="0" marT="41910" marB="0">
                    <a:lnR w="12700">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19050" algn="ctr">
                        <a:lnSpc>
                          <a:spcPct val="100000"/>
                        </a:lnSpc>
                        <a:spcBef>
                          <a:spcPts val="330"/>
                        </a:spcBef>
                      </a:pPr>
                      <a:r>
                        <a:rPr sz="550" spc="10" dirty="0">
                          <a:solidFill>
                            <a:srgbClr val="231F20"/>
                          </a:solidFill>
                          <a:latin typeface="Trebuchet MS"/>
                          <a:cs typeface="Trebuchet MS"/>
                        </a:rPr>
                        <a:t>33</a:t>
                      </a:r>
                      <a:endParaRPr sz="550">
                        <a:latin typeface="Trebuchet MS"/>
                        <a:cs typeface="Trebuchet MS"/>
                      </a:endParaRPr>
                    </a:p>
                  </a:txBody>
                  <a:tcPr marL="0" marR="0" marT="41910" marB="0">
                    <a:lnL w="12700">
                      <a:solidFill>
                        <a:srgbClr val="FFFFFF"/>
                      </a:solidFill>
                      <a:prstDash val="solid"/>
                    </a:lnL>
                    <a:lnR w="12700">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71120" algn="ctr">
                        <a:lnSpc>
                          <a:spcPct val="100000"/>
                        </a:lnSpc>
                        <a:spcBef>
                          <a:spcPts val="330"/>
                        </a:spcBef>
                      </a:pPr>
                      <a:r>
                        <a:rPr sz="550" spc="-20" dirty="0">
                          <a:solidFill>
                            <a:srgbClr val="231F20"/>
                          </a:solidFill>
                          <a:latin typeface="Trebuchet MS"/>
                          <a:cs typeface="Trebuchet MS"/>
                        </a:rPr>
                        <a:t>32.7</a:t>
                      </a:r>
                      <a:endParaRPr sz="550">
                        <a:latin typeface="Trebuchet MS"/>
                        <a:cs typeface="Trebuchet MS"/>
                      </a:endParaRPr>
                    </a:p>
                  </a:txBody>
                  <a:tcPr marL="0" marR="0" marT="41910" marB="0">
                    <a:lnL w="12700">
                      <a:solidFill>
                        <a:srgbClr val="FFFFFF"/>
                      </a:solidFill>
                      <a:prstDash val="solid"/>
                    </a:lnL>
                    <a:lnR w="12700">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R="20320" algn="ctr">
                        <a:lnSpc>
                          <a:spcPct val="100000"/>
                        </a:lnSpc>
                        <a:spcBef>
                          <a:spcPts val="330"/>
                        </a:spcBef>
                      </a:pPr>
                      <a:r>
                        <a:rPr sz="550" spc="-5" dirty="0">
                          <a:solidFill>
                            <a:srgbClr val="231F20"/>
                          </a:solidFill>
                          <a:latin typeface="Trebuchet MS"/>
                          <a:cs typeface="Trebuchet MS"/>
                        </a:rPr>
                        <a:t>-18</a:t>
                      </a:r>
                      <a:endParaRPr sz="550">
                        <a:latin typeface="Trebuchet MS"/>
                        <a:cs typeface="Trebuchet MS"/>
                      </a:endParaRPr>
                    </a:p>
                  </a:txBody>
                  <a:tcPr marL="0" marR="0" marT="41910" marB="0">
                    <a:lnL w="12700">
                      <a:solidFill>
                        <a:srgbClr val="FFFFFF"/>
                      </a:solidFill>
                      <a:prstDash val="solid"/>
                    </a:lnL>
                    <a:lnT w="9525">
                      <a:solidFill>
                        <a:srgbClr val="FFFFFF"/>
                      </a:solidFill>
                      <a:prstDash val="solid"/>
                    </a:lnT>
                    <a:lnB w="9525">
                      <a:solidFill>
                        <a:srgbClr val="FFFFFF"/>
                      </a:solidFill>
                      <a:prstDash val="solid"/>
                    </a:lnB>
                    <a:solidFill>
                      <a:srgbClr val="E6E7E8"/>
                    </a:solidFill>
                  </a:tcPr>
                </a:tc>
                <a:extLst>
                  <a:ext uri="{0D108BD9-81ED-4DB2-BD59-A6C34878D82A}">
                    <a16:rowId xmlns:a16="http://schemas.microsoft.com/office/drawing/2014/main" val="10012"/>
                  </a:ext>
                </a:extLst>
              </a:tr>
              <a:tr h="168878">
                <a:tc>
                  <a:txBody>
                    <a:bodyPr/>
                    <a:lstStyle/>
                    <a:p>
                      <a:pPr marL="57150">
                        <a:lnSpc>
                          <a:spcPct val="100000"/>
                        </a:lnSpc>
                        <a:spcBef>
                          <a:spcPts val="330"/>
                        </a:spcBef>
                      </a:pPr>
                      <a:r>
                        <a:rPr sz="550" spc="55" dirty="0">
                          <a:solidFill>
                            <a:srgbClr val="231F20"/>
                          </a:solidFill>
                          <a:latin typeface="Trebuchet MS"/>
                          <a:cs typeface="Trebuchet MS"/>
                        </a:rPr>
                        <a:t>KE</a:t>
                      </a:r>
                      <a:endParaRPr sz="550">
                        <a:latin typeface="Trebuchet MS"/>
                        <a:cs typeface="Trebuchet MS"/>
                      </a:endParaRPr>
                    </a:p>
                  </a:txBody>
                  <a:tcPr marL="0" marR="0" marT="41910" marB="0">
                    <a:lnR w="12700">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19050" algn="ctr">
                        <a:lnSpc>
                          <a:spcPct val="100000"/>
                        </a:lnSpc>
                        <a:spcBef>
                          <a:spcPts val="330"/>
                        </a:spcBef>
                      </a:pPr>
                      <a:r>
                        <a:rPr sz="550" spc="5" dirty="0">
                          <a:solidFill>
                            <a:srgbClr val="231F20"/>
                          </a:solidFill>
                          <a:latin typeface="Trebuchet MS"/>
                          <a:cs typeface="Trebuchet MS"/>
                        </a:rPr>
                        <a:t>26</a:t>
                      </a:r>
                      <a:endParaRPr sz="550">
                        <a:latin typeface="Trebuchet MS"/>
                        <a:cs typeface="Trebuchet MS"/>
                      </a:endParaRPr>
                    </a:p>
                  </a:txBody>
                  <a:tcPr marL="0" marR="0" marT="41910" marB="0">
                    <a:lnL w="12700">
                      <a:solidFill>
                        <a:srgbClr val="FFFFFF"/>
                      </a:solidFill>
                      <a:prstDash val="solid"/>
                    </a:lnL>
                    <a:lnR w="12700">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66675" algn="ctr">
                        <a:lnSpc>
                          <a:spcPct val="100000"/>
                        </a:lnSpc>
                        <a:spcBef>
                          <a:spcPts val="330"/>
                        </a:spcBef>
                      </a:pPr>
                      <a:r>
                        <a:rPr sz="550" spc="-15" dirty="0">
                          <a:solidFill>
                            <a:srgbClr val="231F20"/>
                          </a:solidFill>
                          <a:latin typeface="Trebuchet MS"/>
                          <a:cs typeface="Trebuchet MS"/>
                        </a:rPr>
                        <a:t>25.7</a:t>
                      </a:r>
                      <a:endParaRPr sz="550">
                        <a:latin typeface="Trebuchet MS"/>
                        <a:cs typeface="Trebuchet MS"/>
                      </a:endParaRPr>
                    </a:p>
                  </a:txBody>
                  <a:tcPr marL="0" marR="0" marT="41910" marB="0">
                    <a:lnL w="12700">
                      <a:solidFill>
                        <a:srgbClr val="FFFFFF"/>
                      </a:solidFill>
                      <a:prstDash val="solid"/>
                    </a:lnL>
                    <a:lnR w="12700">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R="20320" algn="ctr">
                        <a:lnSpc>
                          <a:spcPct val="100000"/>
                        </a:lnSpc>
                        <a:spcBef>
                          <a:spcPts val="330"/>
                        </a:spcBef>
                      </a:pPr>
                      <a:r>
                        <a:rPr sz="550" spc="5" dirty="0">
                          <a:solidFill>
                            <a:srgbClr val="231F20"/>
                          </a:solidFill>
                          <a:latin typeface="Trebuchet MS"/>
                          <a:cs typeface="Trebuchet MS"/>
                        </a:rPr>
                        <a:t>-25</a:t>
                      </a:r>
                      <a:endParaRPr sz="550">
                        <a:latin typeface="Trebuchet MS"/>
                        <a:cs typeface="Trebuchet MS"/>
                      </a:endParaRPr>
                    </a:p>
                  </a:txBody>
                  <a:tcPr marL="0" marR="0" marT="41910" marB="0">
                    <a:lnL w="12700">
                      <a:solidFill>
                        <a:srgbClr val="FFFFFF"/>
                      </a:solidFill>
                      <a:prstDash val="solid"/>
                    </a:lnL>
                    <a:lnT w="9525">
                      <a:solidFill>
                        <a:srgbClr val="FFFFFF"/>
                      </a:solidFill>
                      <a:prstDash val="solid"/>
                    </a:lnT>
                    <a:lnB w="9525">
                      <a:solidFill>
                        <a:srgbClr val="FFFFFF"/>
                      </a:solidFill>
                      <a:prstDash val="solid"/>
                    </a:lnB>
                    <a:solidFill>
                      <a:srgbClr val="E6E7E8"/>
                    </a:solidFill>
                  </a:tcPr>
                </a:tc>
                <a:extLst>
                  <a:ext uri="{0D108BD9-81ED-4DB2-BD59-A6C34878D82A}">
                    <a16:rowId xmlns:a16="http://schemas.microsoft.com/office/drawing/2014/main" val="10013"/>
                  </a:ext>
                </a:extLst>
              </a:tr>
              <a:tr h="168878">
                <a:tc>
                  <a:txBody>
                    <a:bodyPr/>
                    <a:lstStyle/>
                    <a:p>
                      <a:pPr marL="57150">
                        <a:lnSpc>
                          <a:spcPct val="100000"/>
                        </a:lnSpc>
                        <a:spcBef>
                          <a:spcPts val="330"/>
                        </a:spcBef>
                      </a:pPr>
                      <a:r>
                        <a:rPr sz="550" spc="30" dirty="0">
                          <a:solidFill>
                            <a:srgbClr val="231F20"/>
                          </a:solidFill>
                          <a:latin typeface="Trebuchet MS"/>
                          <a:cs typeface="Trebuchet MS"/>
                        </a:rPr>
                        <a:t>IRL</a:t>
                      </a:r>
                      <a:endParaRPr sz="550">
                        <a:latin typeface="Trebuchet MS"/>
                        <a:cs typeface="Trebuchet MS"/>
                      </a:endParaRPr>
                    </a:p>
                  </a:txBody>
                  <a:tcPr marL="0" marR="0" marT="41910" marB="0">
                    <a:lnR w="12700">
                      <a:solidFill>
                        <a:srgbClr val="FFFFFF"/>
                      </a:solidFill>
                      <a:prstDash val="solid"/>
                    </a:lnR>
                    <a:lnT w="9525">
                      <a:solidFill>
                        <a:srgbClr val="FFFFFF"/>
                      </a:solidFill>
                      <a:prstDash val="solid"/>
                    </a:lnT>
                    <a:lnB w="12700">
                      <a:solidFill>
                        <a:srgbClr val="FFFFFF"/>
                      </a:solidFill>
                      <a:prstDash val="solid"/>
                    </a:lnB>
                    <a:solidFill>
                      <a:srgbClr val="E6E7E8"/>
                    </a:solidFill>
                  </a:tcPr>
                </a:tc>
                <a:tc>
                  <a:txBody>
                    <a:bodyPr/>
                    <a:lstStyle/>
                    <a:p>
                      <a:pPr marL="20320" algn="ctr">
                        <a:lnSpc>
                          <a:spcPct val="100000"/>
                        </a:lnSpc>
                        <a:spcBef>
                          <a:spcPts val="330"/>
                        </a:spcBef>
                      </a:pPr>
                      <a:r>
                        <a:rPr sz="550" spc="15" dirty="0">
                          <a:solidFill>
                            <a:srgbClr val="231F20"/>
                          </a:solidFill>
                          <a:latin typeface="Trebuchet MS"/>
                          <a:cs typeface="Trebuchet MS"/>
                        </a:rPr>
                        <a:t>23</a:t>
                      </a:r>
                      <a:endParaRPr sz="550">
                        <a:latin typeface="Trebuchet MS"/>
                        <a:cs typeface="Trebuchet MS"/>
                      </a:endParaRPr>
                    </a:p>
                  </a:txBody>
                  <a:tcPr marL="0" marR="0" marT="41910" marB="0">
                    <a:lnL w="12700">
                      <a:solidFill>
                        <a:srgbClr val="FFFFFF"/>
                      </a:solidFill>
                      <a:prstDash val="solid"/>
                    </a:lnL>
                    <a:lnR w="12700">
                      <a:solidFill>
                        <a:srgbClr val="FFFFFF"/>
                      </a:solidFill>
                      <a:prstDash val="solid"/>
                    </a:lnR>
                    <a:lnT w="9525">
                      <a:solidFill>
                        <a:srgbClr val="FFFFFF"/>
                      </a:solidFill>
                      <a:prstDash val="solid"/>
                    </a:lnT>
                    <a:lnB w="12700">
                      <a:solidFill>
                        <a:srgbClr val="FFFFFF"/>
                      </a:solidFill>
                      <a:prstDash val="solid"/>
                    </a:lnB>
                    <a:solidFill>
                      <a:srgbClr val="E6E7E8"/>
                    </a:solidFill>
                  </a:tcPr>
                </a:tc>
                <a:tc>
                  <a:txBody>
                    <a:bodyPr/>
                    <a:lstStyle/>
                    <a:p>
                      <a:pPr marL="76200" algn="ctr">
                        <a:lnSpc>
                          <a:spcPct val="100000"/>
                        </a:lnSpc>
                        <a:spcBef>
                          <a:spcPts val="330"/>
                        </a:spcBef>
                      </a:pPr>
                      <a:r>
                        <a:rPr sz="550" spc="-10" dirty="0">
                          <a:solidFill>
                            <a:srgbClr val="231F20"/>
                          </a:solidFill>
                          <a:latin typeface="Trebuchet MS"/>
                          <a:cs typeface="Trebuchet MS"/>
                        </a:rPr>
                        <a:t>22.8</a:t>
                      </a:r>
                      <a:endParaRPr sz="550">
                        <a:latin typeface="Trebuchet MS"/>
                        <a:cs typeface="Trebuchet MS"/>
                      </a:endParaRPr>
                    </a:p>
                  </a:txBody>
                  <a:tcPr marL="0" marR="0" marT="41910" marB="0">
                    <a:lnL w="12700">
                      <a:solidFill>
                        <a:srgbClr val="FFFFFF"/>
                      </a:solidFill>
                      <a:prstDash val="solid"/>
                    </a:lnL>
                    <a:lnR w="12700">
                      <a:solidFill>
                        <a:srgbClr val="FFFFFF"/>
                      </a:solidFill>
                      <a:prstDash val="solid"/>
                    </a:lnR>
                    <a:lnT w="9525">
                      <a:solidFill>
                        <a:srgbClr val="FFFFFF"/>
                      </a:solidFill>
                      <a:prstDash val="solid"/>
                    </a:lnT>
                    <a:lnB w="12700">
                      <a:solidFill>
                        <a:srgbClr val="FFFFFF"/>
                      </a:solidFill>
                      <a:prstDash val="solid"/>
                    </a:lnB>
                    <a:solidFill>
                      <a:srgbClr val="E6E7E8"/>
                    </a:solidFill>
                  </a:tcPr>
                </a:tc>
                <a:tc>
                  <a:txBody>
                    <a:bodyPr/>
                    <a:lstStyle/>
                    <a:p>
                      <a:pPr marR="20320" algn="ctr">
                        <a:lnSpc>
                          <a:spcPct val="100000"/>
                        </a:lnSpc>
                        <a:spcBef>
                          <a:spcPts val="330"/>
                        </a:spcBef>
                      </a:pPr>
                      <a:r>
                        <a:rPr sz="550" spc="10" dirty="0">
                          <a:solidFill>
                            <a:srgbClr val="231F20"/>
                          </a:solidFill>
                          <a:latin typeface="Trebuchet MS"/>
                          <a:cs typeface="Trebuchet MS"/>
                        </a:rPr>
                        <a:t>-28</a:t>
                      </a:r>
                      <a:endParaRPr sz="550">
                        <a:latin typeface="Trebuchet MS"/>
                        <a:cs typeface="Trebuchet MS"/>
                      </a:endParaRPr>
                    </a:p>
                  </a:txBody>
                  <a:tcPr marL="0" marR="0" marT="41910" marB="0">
                    <a:lnL w="12700">
                      <a:solidFill>
                        <a:srgbClr val="FFFFFF"/>
                      </a:solidFill>
                      <a:prstDash val="solid"/>
                    </a:lnL>
                    <a:lnT w="9525">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14"/>
                  </a:ext>
                </a:extLst>
              </a:tr>
              <a:tr h="168878">
                <a:tc>
                  <a:txBody>
                    <a:bodyPr/>
                    <a:lstStyle/>
                    <a:p>
                      <a:pPr marL="57150">
                        <a:lnSpc>
                          <a:spcPct val="100000"/>
                        </a:lnSpc>
                        <a:spcBef>
                          <a:spcPts val="330"/>
                        </a:spcBef>
                      </a:pPr>
                      <a:r>
                        <a:rPr sz="550" spc="45" dirty="0">
                          <a:solidFill>
                            <a:srgbClr val="231F20"/>
                          </a:solidFill>
                          <a:latin typeface="Trebuchet MS"/>
                          <a:cs typeface="Trebuchet MS"/>
                        </a:rPr>
                        <a:t>SDE</a:t>
                      </a:r>
                      <a:endParaRPr sz="550">
                        <a:latin typeface="Trebuchet MS"/>
                        <a:cs typeface="Trebuchet MS"/>
                      </a:endParaRPr>
                    </a:p>
                  </a:txBody>
                  <a:tcPr marL="0" marR="0" marT="41910" marB="0">
                    <a:lnR w="12700">
                      <a:solidFill>
                        <a:srgbClr val="FFFFFF"/>
                      </a:solidFill>
                      <a:prstDash val="solid"/>
                    </a:lnR>
                    <a:lnT w="12700">
                      <a:solidFill>
                        <a:srgbClr val="FFFFFF"/>
                      </a:solidFill>
                      <a:prstDash val="solid"/>
                    </a:lnT>
                    <a:lnB w="9525">
                      <a:solidFill>
                        <a:srgbClr val="FFFFFF"/>
                      </a:solidFill>
                      <a:prstDash val="solid"/>
                    </a:lnB>
                    <a:solidFill>
                      <a:srgbClr val="E6E7E8"/>
                    </a:solidFill>
                  </a:tcPr>
                </a:tc>
                <a:tc>
                  <a:txBody>
                    <a:bodyPr/>
                    <a:lstStyle/>
                    <a:p>
                      <a:pPr marL="15875" algn="ctr">
                        <a:lnSpc>
                          <a:spcPct val="100000"/>
                        </a:lnSpc>
                        <a:spcBef>
                          <a:spcPts val="330"/>
                        </a:spcBef>
                      </a:pPr>
                      <a:r>
                        <a:rPr sz="550" spc="-20" dirty="0">
                          <a:solidFill>
                            <a:srgbClr val="231F20"/>
                          </a:solidFill>
                          <a:latin typeface="Trebuchet MS"/>
                          <a:cs typeface="Trebuchet MS"/>
                        </a:rPr>
                        <a:t>19</a:t>
                      </a:r>
                      <a:endParaRPr sz="550">
                        <a:latin typeface="Trebuchet MS"/>
                        <a:cs typeface="Trebuchet MS"/>
                      </a:endParaRPr>
                    </a:p>
                  </a:txBody>
                  <a:tcPr marL="0" marR="0" marT="41910" marB="0">
                    <a:lnL w="12700">
                      <a:solidFill>
                        <a:srgbClr val="FFFFFF"/>
                      </a:solidFill>
                      <a:prstDash val="solid"/>
                    </a:lnL>
                    <a:lnR w="12700">
                      <a:solidFill>
                        <a:srgbClr val="FFFFFF"/>
                      </a:solidFill>
                      <a:prstDash val="solid"/>
                    </a:lnR>
                    <a:lnT w="12700">
                      <a:solidFill>
                        <a:srgbClr val="FFFFFF"/>
                      </a:solidFill>
                      <a:prstDash val="solid"/>
                    </a:lnT>
                    <a:lnB w="9525">
                      <a:solidFill>
                        <a:srgbClr val="FFFFFF"/>
                      </a:solidFill>
                      <a:prstDash val="solid"/>
                    </a:lnB>
                    <a:solidFill>
                      <a:srgbClr val="E6E7E8"/>
                    </a:solidFill>
                  </a:tcPr>
                </a:tc>
                <a:tc>
                  <a:txBody>
                    <a:bodyPr/>
                    <a:lstStyle/>
                    <a:p>
                      <a:pPr marL="76200" algn="ctr">
                        <a:lnSpc>
                          <a:spcPct val="100000"/>
                        </a:lnSpc>
                        <a:spcBef>
                          <a:spcPts val="330"/>
                        </a:spcBef>
                      </a:pPr>
                      <a:r>
                        <a:rPr sz="550" spc="-15" dirty="0">
                          <a:solidFill>
                            <a:srgbClr val="231F20"/>
                          </a:solidFill>
                          <a:latin typeface="Trebuchet MS"/>
                          <a:cs typeface="Trebuchet MS"/>
                        </a:rPr>
                        <a:t>18.8</a:t>
                      </a:r>
                      <a:endParaRPr sz="550">
                        <a:latin typeface="Trebuchet MS"/>
                        <a:cs typeface="Trebuchet MS"/>
                      </a:endParaRPr>
                    </a:p>
                  </a:txBody>
                  <a:tcPr marL="0" marR="0" marT="41910" marB="0">
                    <a:lnL w="12700">
                      <a:solidFill>
                        <a:srgbClr val="FFFFFF"/>
                      </a:solidFill>
                      <a:prstDash val="solid"/>
                    </a:lnL>
                    <a:lnR w="12700">
                      <a:solidFill>
                        <a:srgbClr val="FFFFFF"/>
                      </a:solidFill>
                      <a:prstDash val="solid"/>
                    </a:lnR>
                    <a:lnT w="12700">
                      <a:solidFill>
                        <a:srgbClr val="FFFFFF"/>
                      </a:solidFill>
                      <a:prstDash val="solid"/>
                    </a:lnT>
                    <a:lnB w="9525">
                      <a:solidFill>
                        <a:srgbClr val="FFFFFF"/>
                      </a:solidFill>
                      <a:prstDash val="solid"/>
                    </a:lnB>
                    <a:solidFill>
                      <a:srgbClr val="E6E7E8"/>
                    </a:solidFill>
                  </a:tcPr>
                </a:tc>
                <a:tc>
                  <a:txBody>
                    <a:bodyPr/>
                    <a:lstStyle/>
                    <a:p>
                      <a:pPr marR="20320" algn="ctr">
                        <a:lnSpc>
                          <a:spcPct val="100000"/>
                        </a:lnSpc>
                        <a:spcBef>
                          <a:spcPts val="330"/>
                        </a:spcBef>
                      </a:pPr>
                      <a:r>
                        <a:rPr sz="550" spc="15" dirty="0">
                          <a:solidFill>
                            <a:srgbClr val="231F20"/>
                          </a:solidFill>
                          <a:latin typeface="Trebuchet MS"/>
                          <a:cs typeface="Trebuchet MS"/>
                        </a:rPr>
                        <a:t>-32</a:t>
                      </a:r>
                      <a:endParaRPr sz="550">
                        <a:latin typeface="Trebuchet MS"/>
                        <a:cs typeface="Trebuchet MS"/>
                      </a:endParaRPr>
                    </a:p>
                  </a:txBody>
                  <a:tcPr marL="0" marR="0" marT="41910" marB="0">
                    <a:lnL w="12700">
                      <a:solidFill>
                        <a:srgbClr val="FFFFFF"/>
                      </a:solidFill>
                      <a:prstDash val="solid"/>
                    </a:lnL>
                    <a:lnT w="12700">
                      <a:solidFill>
                        <a:srgbClr val="FFFFFF"/>
                      </a:solidFill>
                      <a:prstDash val="solid"/>
                    </a:lnT>
                    <a:lnB w="9525">
                      <a:solidFill>
                        <a:srgbClr val="FFFFFF"/>
                      </a:solidFill>
                      <a:prstDash val="solid"/>
                    </a:lnB>
                    <a:solidFill>
                      <a:srgbClr val="E6E7E8"/>
                    </a:solidFill>
                  </a:tcPr>
                </a:tc>
                <a:extLst>
                  <a:ext uri="{0D108BD9-81ED-4DB2-BD59-A6C34878D82A}">
                    <a16:rowId xmlns:a16="http://schemas.microsoft.com/office/drawing/2014/main" val="10015"/>
                  </a:ext>
                </a:extLst>
              </a:tr>
            </a:tbl>
          </a:graphicData>
        </a:graphic>
      </p:graphicFrame>
    </p:spTree>
  </p:cSld>
  <p:clrMapOvr>
    <a:masterClrMapping/>
  </p:clrMapOvr>
  <p:transition>
    <p:cut/>
  </p:transition>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458800" y="529729"/>
            <a:ext cx="1117600" cy="1653540"/>
          </a:xfrm>
          <a:prstGeom prst="rect">
            <a:avLst/>
          </a:prstGeom>
        </p:spPr>
      </p:pic>
      <p:sp>
        <p:nvSpPr>
          <p:cNvPr id="3" name="object 3"/>
          <p:cNvSpPr txBox="1">
            <a:spLocks noGrp="1"/>
          </p:cNvSpPr>
          <p:nvPr>
            <p:ph type="title"/>
          </p:nvPr>
        </p:nvSpPr>
        <p:spPr>
          <a:xfrm>
            <a:off x="2022475" y="974456"/>
            <a:ext cx="2206625" cy="698076"/>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The leader of the Reform Party (RE),  Andrus Ansip, was appointed the  formateur because he controlled the  largest party.</a:t>
            </a:r>
          </a:p>
        </p:txBody>
      </p:sp>
      <p:sp>
        <p:nvSpPr>
          <p:cNvPr id="4" name="object 4"/>
          <p:cNvSpPr txBox="1"/>
          <p:nvPr/>
        </p:nvSpPr>
        <p:spPr>
          <a:xfrm>
            <a:off x="347294" y="2500882"/>
            <a:ext cx="3910965" cy="349391"/>
          </a:xfrm>
          <a:prstGeom prst="rect">
            <a:avLst/>
          </a:prstGeom>
        </p:spPr>
        <p:txBody>
          <a:bodyPr vert="horz" wrap="square" lIns="0" tIns="6985" rIns="0" bIns="0" rtlCol="0">
            <a:spAutoFit/>
          </a:bodyPr>
          <a:lstStyle/>
          <a:p>
            <a:pPr marL="12700" marR="5080">
              <a:lnSpc>
                <a:spcPct val="102699"/>
              </a:lnSpc>
              <a:spcBef>
                <a:spcPts val="55"/>
              </a:spcBef>
            </a:pPr>
            <a:r>
              <a:rPr sz="1100" dirty="0">
                <a:cs typeface="Tahoma"/>
              </a:rPr>
              <a:t>Let’s eliminate all potential governments that don’t include the RE  and that don’t control a legislative majority.</a:t>
            </a:r>
            <a:endParaRPr sz="1100">
              <a:cs typeface="Tahoma"/>
            </a:endParaRPr>
          </a:p>
        </p:txBody>
      </p:sp>
    </p:spTree>
  </p:cSld>
  <p:clrMapOvr>
    <a:masterClrMapping/>
  </p:clrMapOvr>
  <p:transition>
    <p:cut/>
  </p:transition>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582112"/>
            <a:ext cx="3008630" cy="150682"/>
          </a:xfrm>
          <a:prstGeom prst="rect">
            <a:avLst/>
          </a:prstGeom>
        </p:spPr>
        <p:txBody>
          <a:bodyPr vert="horz" wrap="square" lIns="0" tIns="12065" rIns="0" bIns="0" rtlCol="0">
            <a:spAutoFit/>
          </a:bodyPr>
          <a:lstStyle/>
          <a:p>
            <a:pPr marL="12700">
              <a:lnSpc>
                <a:spcPct val="100000"/>
              </a:lnSpc>
              <a:spcBef>
                <a:spcPts val="95"/>
              </a:spcBef>
            </a:pPr>
            <a:r>
              <a:rPr sz="900" dirty="0">
                <a:solidFill>
                  <a:srgbClr val="00B0F0"/>
                </a:solidFill>
                <a:cs typeface="Microsoft Sans Serif"/>
              </a:rPr>
              <a:t>Potential Majority Estonian Governments including RE, 2011</a:t>
            </a:r>
            <a:endParaRPr sz="900">
              <a:solidFill>
                <a:srgbClr val="00B0F0"/>
              </a:solidFill>
              <a:cs typeface="Microsoft Sans Serif"/>
            </a:endParaRPr>
          </a:p>
        </p:txBody>
      </p:sp>
      <p:graphicFrame>
        <p:nvGraphicFramePr>
          <p:cNvPr id="3" name="object 3"/>
          <p:cNvGraphicFramePr>
            <a:graphicFrameLocks noGrp="1"/>
          </p:cNvGraphicFramePr>
          <p:nvPr/>
        </p:nvGraphicFramePr>
        <p:xfrm>
          <a:off x="373720" y="857359"/>
          <a:ext cx="3854449" cy="1528882"/>
        </p:xfrm>
        <a:graphic>
          <a:graphicData uri="http://schemas.openxmlformats.org/drawingml/2006/table">
            <a:tbl>
              <a:tblPr firstRow="1" bandRow="1">
                <a:tableStyleId>{2D5ABB26-0587-4C30-8999-92F81FD0307C}</a:tableStyleId>
              </a:tblPr>
              <a:tblGrid>
                <a:gridCol w="1576705">
                  <a:extLst>
                    <a:ext uri="{9D8B030D-6E8A-4147-A177-3AD203B41FA5}">
                      <a16:colId xmlns:a16="http://schemas.microsoft.com/office/drawing/2014/main" val="20000"/>
                    </a:ext>
                  </a:extLst>
                </a:gridCol>
                <a:gridCol w="562609">
                  <a:extLst>
                    <a:ext uri="{9D8B030D-6E8A-4147-A177-3AD203B41FA5}">
                      <a16:colId xmlns:a16="http://schemas.microsoft.com/office/drawing/2014/main" val="20001"/>
                    </a:ext>
                  </a:extLst>
                </a:gridCol>
                <a:gridCol w="832485">
                  <a:extLst>
                    <a:ext uri="{9D8B030D-6E8A-4147-A177-3AD203B41FA5}">
                      <a16:colId xmlns:a16="http://schemas.microsoft.com/office/drawing/2014/main" val="20002"/>
                    </a:ext>
                  </a:extLst>
                </a:gridCol>
                <a:gridCol w="882650">
                  <a:extLst>
                    <a:ext uri="{9D8B030D-6E8A-4147-A177-3AD203B41FA5}">
                      <a16:colId xmlns:a16="http://schemas.microsoft.com/office/drawing/2014/main" val="20003"/>
                    </a:ext>
                  </a:extLst>
                </a:gridCol>
              </a:tblGrid>
              <a:tr h="183720">
                <a:tc>
                  <a:txBody>
                    <a:bodyPr/>
                    <a:lstStyle/>
                    <a:p>
                      <a:pPr marL="64135">
                        <a:lnSpc>
                          <a:spcPct val="100000"/>
                        </a:lnSpc>
                        <a:spcBef>
                          <a:spcPts val="235"/>
                        </a:spcBef>
                      </a:pPr>
                      <a:r>
                        <a:rPr sz="700" b="1" spc="10" dirty="0">
                          <a:solidFill>
                            <a:srgbClr val="FFFFFF"/>
                          </a:solidFill>
                          <a:latin typeface="Arial"/>
                          <a:cs typeface="Arial"/>
                        </a:rPr>
                        <a:t>Party</a:t>
                      </a:r>
                      <a:endParaRPr sz="700">
                        <a:latin typeface="Arial"/>
                        <a:cs typeface="Arial"/>
                      </a:endParaRPr>
                    </a:p>
                  </a:txBody>
                  <a:tcPr marL="0" marR="0" marT="29845" marB="0">
                    <a:lnR w="12700">
                      <a:solidFill>
                        <a:srgbClr val="FFFFFF"/>
                      </a:solidFill>
                      <a:prstDash val="solid"/>
                    </a:lnR>
                    <a:lnB w="12700">
                      <a:solidFill>
                        <a:srgbClr val="FFFFFF"/>
                      </a:solidFill>
                      <a:prstDash val="solid"/>
                    </a:lnB>
                    <a:solidFill>
                      <a:srgbClr val="6D6E71"/>
                    </a:solidFill>
                  </a:tcPr>
                </a:tc>
                <a:tc>
                  <a:txBody>
                    <a:bodyPr/>
                    <a:lstStyle/>
                    <a:p>
                      <a:pPr algn="ctr">
                        <a:lnSpc>
                          <a:spcPct val="100000"/>
                        </a:lnSpc>
                        <a:spcBef>
                          <a:spcPts val="235"/>
                        </a:spcBef>
                      </a:pPr>
                      <a:r>
                        <a:rPr sz="700" b="1" spc="-10" dirty="0">
                          <a:solidFill>
                            <a:srgbClr val="FFFFFF"/>
                          </a:solidFill>
                          <a:latin typeface="Arial"/>
                          <a:cs typeface="Arial"/>
                        </a:rPr>
                        <a:t>Seats</a:t>
                      </a:r>
                      <a:endParaRPr sz="700">
                        <a:latin typeface="Arial"/>
                        <a:cs typeface="Arial"/>
                      </a:endParaRPr>
                    </a:p>
                  </a:txBody>
                  <a:tcPr marL="0" marR="0" marT="29845" marB="0">
                    <a:lnL w="12700">
                      <a:solidFill>
                        <a:srgbClr val="FFFFFF"/>
                      </a:solidFill>
                      <a:prstDash val="solid"/>
                    </a:lnL>
                    <a:lnR w="12700">
                      <a:solidFill>
                        <a:srgbClr val="FFFFFF"/>
                      </a:solidFill>
                      <a:prstDash val="solid"/>
                    </a:lnR>
                    <a:lnB w="12700">
                      <a:solidFill>
                        <a:srgbClr val="FFFFFF"/>
                      </a:solidFill>
                      <a:prstDash val="solid"/>
                    </a:lnB>
                    <a:solidFill>
                      <a:srgbClr val="6D6E71"/>
                    </a:solidFill>
                  </a:tcPr>
                </a:tc>
                <a:tc>
                  <a:txBody>
                    <a:bodyPr/>
                    <a:lstStyle/>
                    <a:p>
                      <a:pPr marL="178435">
                        <a:lnSpc>
                          <a:spcPct val="100000"/>
                        </a:lnSpc>
                        <a:spcBef>
                          <a:spcPts val="235"/>
                        </a:spcBef>
                      </a:pPr>
                      <a:r>
                        <a:rPr sz="700" b="1" spc="-10" dirty="0">
                          <a:solidFill>
                            <a:srgbClr val="FFFFFF"/>
                          </a:solidFill>
                          <a:latin typeface="Arial"/>
                          <a:cs typeface="Arial"/>
                        </a:rPr>
                        <a:t>Percentage</a:t>
                      </a:r>
                      <a:endParaRPr sz="700">
                        <a:latin typeface="Arial"/>
                        <a:cs typeface="Arial"/>
                      </a:endParaRPr>
                    </a:p>
                  </a:txBody>
                  <a:tcPr marL="0" marR="0" marT="29845" marB="0">
                    <a:lnL w="12700">
                      <a:solidFill>
                        <a:srgbClr val="FFFFFF"/>
                      </a:solidFill>
                      <a:prstDash val="solid"/>
                    </a:lnL>
                    <a:lnR w="12700">
                      <a:solidFill>
                        <a:srgbClr val="FFFFFF"/>
                      </a:solidFill>
                      <a:prstDash val="solid"/>
                    </a:lnR>
                    <a:lnB w="12700">
                      <a:solidFill>
                        <a:srgbClr val="FFFFFF"/>
                      </a:solidFill>
                      <a:prstDash val="solid"/>
                    </a:lnB>
                    <a:solidFill>
                      <a:srgbClr val="6D6E71"/>
                    </a:solidFill>
                  </a:tcPr>
                </a:tc>
                <a:tc>
                  <a:txBody>
                    <a:bodyPr/>
                    <a:lstStyle/>
                    <a:p>
                      <a:pPr algn="ctr">
                        <a:lnSpc>
                          <a:spcPct val="100000"/>
                        </a:lnSpc>
                        <a:spcBef>
                          <a:spcPts val="235"/>
                        </a:spcBef>
                      </a:pPr>
                      <a:r>
                        <a:rPr sz="700" b="1" spc="-5" dirty="0">
                          <a:solidFill>
                            <a:srgbClr val="FFFFFF"/>
                          </a:solidFill>
                          <a:latin typeface="Arial"/>
                          <a:cs typeface="Arial"/>
                        </a:rPr>
                        <a:t>S</a:t>
                      </a:r>
                      <a:r>
                        <a:rPr sz="700" b="1" spc="-10" dirty="0">
                          <a:solidFill>
                            <a:srgbClr val="FFFFFF"/>
                          </a:solidFill>
                          <a:latin typeface="Arial"/>
                          <a:cs typeface="Arial"/>
                        </a:rPr>
                        <a:t>u</a:t>
                      </a:r>
                      <a:r>
                        <a:rPr sz="700" b="1" spc="5" dirty="0">
                          <a:solidFill>
                            <a:srgbClr val="FFFFFF"/>
                          </a:solidFill>
                          <a:latin typeface="Arial"/>
                          <a:cs typeface="Arial"/>
                        </a:rPr>
                        <a:t>r</a:t>
                      </a:r>
                      <a:r>
                        <a:rPr sz="700" b="1" spc="-5" dirty="0">
                          <a:solidFill>
                            <a:srgbClr val="FFFFFF"/>
                          </a:solidFill>
                          <a:latin typeface="Arial"/>
                          <a:cs typeface="Arial"/>
                        </a:rPr>
                        <a:t>plu</a:t>
                      </a:r>
                      <a:r>
                        <a:rPr sz="700" b="1" dirty="0">
                          <a:solidFill>
                            <a:srgbClr val="FFFFFF"/>
                          </a:solidFill>
                          <a:latin typeface="Arial"/>
                          <a:cs typeface="Arial"/>
                        </a:rPr>
                        <a:t>s</a:t>
                      </a:r>
                      <a:r>
                        <a:rPr sz="700" b="1" spc="-60" dirty="0">
                          <a:solidFill>
                            <a:srgbClr val="FFFFFF"/>
                          </a:solidFill>
                          <a:latin typeface="Arial"/>
                          <a:cs typeface="Arial"/>
                        </a:rPr>
                        <a:t> </a:t>
                      </a:r>
                      <a:r>
                        <a:rPr sz="700" b="1" dirty="0">
                          <a:solidFill>
                            <a:srgbClr val="FFFFFF"/>
                          </a:solidFill>
                          <a:latin typeface="Arial"/>
                          <a:cs typeface="Arial"/>
                        </a:rPr>
                        <a:t>se</a:t>
                      </a:r>
                      <a:r>
                        <a:rPr sz="700" b="1" spc="-5" dirty="0">
                          <a:solidFill>
                            <a:srgbClr val="FFFFFF"/>
                          </a:solidFill>
                          <a:latin typeface="Arial"/>
                          <a:cs typeface="Arial"/>
                        </a:rPr>
                        <a:t>a</a:t>
                      </a:r>
                      <a:r>
                        <a:rPr sz="700" b="1" spc="5" dirty="0">
                          <a:solidFill>
                            <a:srgbClr val="FFFFFF"/>
                          </a:solidFill>
                          <a:latin typeface="Arial"/>
                          <a:cs typeface="Arial"/>
                        </a:rPr>
                        <a:t>t</a:t>
                      </a:r>
                      <a:r>
                        <a:rPr sz="700" b="1" dirty="0">
                          <a:solidFill>
                            <a:srgbClr val="FFFFFF"/>
                          </a:solidFill>
                          <a:latin typeface="Arial"/>
                          <a:cs typeface="Arial"/>
                        </a:rPr>
                        <a:t>s</a:t>
                      </a:r>
                      <a:endParaRPr sz="700">
                        <a:latin typeface="Arial"/>
                        <a:cs typeface="Arial"/>
                      </a:endParaRPr>
                    </a:p>
                  </a:txBody>
                  <a:tcPr marL="0" marR="0" marT="29845" marB="0">
                    <a:lnL w="12700">
                      <a:solidFill>
                        <a:srgbClr val="FFFFFF"/>
                      </a:solidFill>
                      <a:prstDash val="solid"/>
                    </a:lnL>
                    <a:lnB w="12700">
                      <a:solidFill>
                        <a:srgbClr val="FFFFFF"/>
                      </a:solidFill>
                      <a:prstDash val="solid"/>
                    </a:lnB>
                    <a:solidFill>
                      <a:srgbClr val="6D6E71"/>
                    </a:solidFill>
                  </a:tcPr>
                </a:tc>
                <a:extLst>
                  <a:ext uri="{0D108BD9-81ED-4DB2-BD59-A6C34878D82A}">
                    <a16:rowId xmlns:a16="http://schemas.microsoft.com/office/drawing/2014/main" val="10000"/>
                  </a:ext>
                </a:extLst>
              </a:tr>
              <a:tr h="196792">
                <a:tc>
                  <a:txBody>
                    <a:bodyPr/>
                    <a:lstStyle/>
                    <a:p>
                      <a:pPr marL="64135">
                        <a:lnSpc>
                          <a:spcPct val="100000"/>
                        </a:lnSpc>
                        <a:spcBef>
                          <a:spcPts val="439"/>
                        </a:spcBef>
                      </a:pPr>
                      <a:r>
                        <a:rPr sz="600" dirty="0">
                          <a:solidFill>
                            <a:srgbClr val="231F20"/>
                          </a:solidFill>
                          <a:latin typeface="Trebuchet MS"/>
                          <a:cs typeface="Trebuchet MS"/>
                        </a:rPr>
                        <a:t>RE</a:t>
                      </a:r>
                      <a:r>
                        <a:rPr sz="600" spc="-50" dirty="0">
                          <a:solidFill>
                            <a:srgbClr val="231F20"/>
                          </a:solidFill>
                          <a:latin typeface="Trebuchet MS"/>
                          <a:cs typeface="Trebuchet MS"/>
                        </a:rPr>
                        <a:t> </a:t>
                      </a:r>
                      <a:r>
                        <a:rPr sz="600" dirty="0">
                          <a:solidFill>
                            <a:srgbClr val="231F20"/>
                          </a:solidFill>
                          <a:latin typeface="Trebuchet MS"/>
                          <a:cs typeface="Trebuchet MS"/>
                        </a:rPr>
                        <a:t>+</a:t>
                      </a:r>
                      <a:r>
                        <a:rPr sz="600" spc="-50" dirty="0">
                          <a:solidFill>
                            <a:srgbClr val="231F20"/>
                          </a:solidFill>
                          <a:latin typeface="Trebuchet MS"/>
                          <a:cs typeface="Trebuchet MS"/>
                        </a:rPr>
                        <a:t> </a:t>
                      </a:r>
                      <a:r>
                        <a:rPr sz="600" spc="10" dirty="0">
                          <a:solidFill>
                            <a:srgbClr val="231F20"/>
                          </a:solidFill>
                          <a:latin typeface="Trebuchet MS"/>
                          <a:cs typeface="Trebuchet MS"/>
                        </a:rPr>
                        <a:t>K</a:t>
                      </a:r>
                      <a:r>
                        <a:rPr sz="600" dirty="0">
                          <a:solidFill>
                            <a:srgbClr val="231F20"/>
                          </a:solidFill>
                          <a:latin typeface="Trebuchet MS"/>
                          <a:cs typeface="Trebuchet MS"/>
                        </a:rPr>
                        <a:t>E</a:t>
                      </a:r>
                      <a:r>
                        <a:rPr sz="600" spc="-50" dirty="0">
                          <a:solidFill>
                            <a:srgbClr val="231F20"/>
                          </a:solidFill>
                          <a:latin typeface="Trebuchet MS"/>
                          <a:cs typeface="Trebuchet MS"/>
                        </a:rPr>
                        <a:t> </a:t>
                      </a:r>
                      <a:r>
                        <a:rPr sz="600" dirty="0">
                          <a:solidFill>
                            <a:srgbClr val="231F20"/>
                          </a:solidFill>
                          <a:latin typeface="Trebuchet MS"/>
                          <a:cs typeface="Trebuchet MS"/>
                        </a:rPr>
                        <a:t>+</a:t>
                      </a:r>
                      <a:r>
                        <a:rPr sz="600" spc="-50" dirty="0">
                          <a:solidFill>
                            <a:srgbClr val="231F20"/>
                          </a:solidFill>
                          <a:latin typeface="Trebuchet MS"/>
                          <a:cs typeface="Trebuchet MS"/>
                        </a:rPr>
                        <a:t> </a:t>
                      </a:r>
                      <a:r>
                        <a:rPr sz="600" spc="-5" dirty="0">
                          <a:solidFill>
                            <a:srgbClr val="231F20"/>
                          </a:solidFill>
                          <a:latin typeface="Trebuchet MS"/>
                          <a:cs typeface="Trebuchet MS"/>
                        </a:rPr>
                        <a:t>I</a:t>
                      </a:r>
                      <a:r>
                        <a:rPr sz="600" dirty="0">
                          <a:solidFill>
                            <a:srgbClr val="231F20"/>
                          </a:solidFill>
                          <a:latin typeface="Trebuchet MS"/>
                          <a:cs typeface="Trebuchet MS"/>
                        </a:rPr>
                        <a:t>RL</a:t>
                      </a:r>
                      <a:r>
                        <a:rPr sz="600" spc="-50" dirty="0">
                          <a:solidFill>
                            <a:srgbClr val="231F20"/>
                          </a:solidFill>
                          <a:latin typeface="Trebuchet MS"/>
                          <a:cs typeface="Trebuchet MS"/>
                        </a:rPr>
                        <a:t> </a:t>
                      </a:r>
                      <a:r>
                        <a:rPr sz="600" dirty="0">
                          <a:solidFill>
                            <a:srgbClr val="231F20"/>
                          </a:solidFill>
                          <a:latin typeface="Trebuchet MS"/>
                          <a:cs typeface="Trebuchet MS"/>
                        </a:rPr>
                        <a:t>+</a:t>
                      </a:r>
                      <a:r>
                        <a:rPr sz="600" spc="-50" dirty="0">
                          <a:solidFill>
                            <a:srgbClr val="231F20"/>
                          </a:solidFill>
                          <a:latin typeface="Trebuchet MS"/>
                          <a:cs typeface="Trebuchet MS"/>
                        </a:rPr>
                        <a:t> </a:t>
                      </a:r>
                      <a:r>
                        <a:rPr sz="600" dirty="0">
                          <a:solidFill>
                            <a:srgbClr val="231F20"/>
                          </a:solidFill>
                          <a:latin typeface="Trebuchet MS"/>
                          <a:cs typeface="Trebuchet MS"/>
                        </a:rPr>
                        <a:t>S</a:t>
                      </a:r>
                      <a:r>
                        <a:rPr sz="600" spc="-5" dirty="0">
                          <a:solidFill>
                            <a:srgbClr val="231F20"/>
                          </a:solidFill>
                          <a:latin typeface="Trebuchet MS"/>
                          <a:cs typeface="Trebuchet MS"/>
                        </a:rPr>
                        <a:t>D</a:t>
                      </a:r>
                      <a:r>
                        <a:rPr sz="600" dirty="0">
                          <a:solidFill>
                            <a:srgbClr val="231F20"/>
                          </a:solidFill>
                          <a:latin typeface="Trebuchet MS"/>
                          <a:cs typeface="Trebuchet MS"/>
                        </a:rPr>
                        <a:t>E</a:t>
                      </a:r>
                      <a:endParaRPr sz="600">
                        <a:latin typeface="Trebuchet MS"/>
                        <a:cs typeface="Trebuchet MS"/>
                      </a:endParaRPr>
                    </a:p>
                  </a:txBody>
                  <a:tcPr marL="0" marR="0" marT="55879"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39"/>
                        </a:spcBef>
                      </a:pPr>
                      <a:r>
                        <a:rPr sz="600" spc="5" dirty="0">
                          <a:solidFill>
                            <a:srgbClr val="231F20"/>
                          </a:solidFill>
                          <a:latin typeface="Trebuchet MS"/>
                          <a:cs typeface="Trebuchet MS"/>
                        </a:rPr>
                        <a:t>101</a:t>
                      </a:r>
                      <a:endParaRPr sz="600">
                        <a:latin typeface="Trebuchet MS"/>
                        <a:cs typeface="Trebuchet MS"/>
                      </a:endParaRPr>
                    </a:p>
                  </a:txBody>
                  <a:tcPr marL="0" marR="0" marT="5587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39"/>
                        </a:spcBef>
                      </a:pPr>
                      <a:r>
                        <a:rPr sz="600" spc="10" dirty="0">
                          <a:solidFill>
                            <a:srgbClr val="231F20"/>
                          </a:solidFill>
                          <a:latin typeface="Trebuchet MS"/>
                          <a:cs typeface="Trebuchet MS"/>
                        </a:rPr>
                        <a:t>100</a:t>
                      </a:r>
                      <a:endParaRPr sz="600">
                        <a:latin typeface="Trebuchet MS"/>
                        <a:cs typeface="Trebuchet MS"/>
                      </a:endParaRPr>
                    </a:p>
                  </a:txBody>
                  <a:tcPr marL="0" marR="0" marT="5587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1270" algn="ctr">
                        <a:lnSpc>
                          <a:spcPct val="100000"/>
                        </a:lnSpc>
                        <a:spcBef>
                          <a:spcPts val="439"/>
                        </a:spcBef>
                      </a:pPr>
                      <a:r>
                        <a:rPr sz="600" spc="25" dirty="0">
                          <a:solidFill>
                            <a:srgbClr val="231F20"/>
                          </a:solidFill>
                          <a:latin typeface="Trebuchet MS"/>
                          <a:cs typeface="Trebuchet MS"/>
                        </a:rPr>
                        <a:t>50</a:t>
                      </a:r>
                      <a:endParaRPr sz="600">
                        <a:latin typeface="Trebuchet MS"/>
                        <a:cs typeface="Trebuchet MS"/>
                      </a:endParaRPr>
                    </a:p>
                  </a:txBody>
                  <a:tcPr marL="0" marR="0" marT="55879"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1"/>
                  </a:ext>
                </a:extLst>
              </a:tr>
              <a:tr h="191395">
                <a:tc>
                  <a:txBody>
                    <a:bodyPr/>
                    <a:lstStyle/>
                    <a:p>
                      <a:pPr marL="64135">
                        <a:lnSpc>
                          <a:spcPct val="100000"/>
                        </a:lnSpc>
                        <a:spcBef>
                          <a:spcPts val="395"/>
                        </a:spcBef>
                      </a:pPr>
                      <a:r>
                        <a:rPr sz="600" dirty="0">
                          <a:solidFill>
                            <a:srgbClr val="231F20"/>
                          </a:solidFill>
                          <a:latin typeface="Trebuchet MS"/>
                          <a:cs typeface="Trebuchet MS"/>
                        </a:rPr>
                        <a:t>RE</a:t>
                      </a:r>
                      <a:r>
                        <a:rPr sz="600" spc="-50" dirty="0">
                          <a:solidFill>
                            <a:srgbClr val="231F20"/>
                          </a:solidFill>
                          <a:latin typeface="Trebuchet MS"/>
                          <a:cs typeface="Trebuchet MS"/>
                        </a:rPr>
                        <a:t> </a:t>
                      </a:r>
                      <a:r>
                        <a:rPr sz="600" dirty="0">
                          <a:solidFill>
                            <a:srgbClr val="231F20"/>
                          </a:solidFill>
                          <a:latin typeface="Trebuchet MS"/>
                          <a:cs typeface="Trebuchet MS"/>
                        </a:rPr>
                        <a:t>+</a:t>
                      </a:r>
                      <a:r>
                        <a:rPr sz="600" spc="-50" dirty="0">
                          <a:solidFill>
                            <a:srgbClr val="231F20"/>
                          </a:solidFill>
                          <a:latin typeface="Trebuchet MS"/>
                          <a:cs typeface="Trebuchet MS"/>
                        </a:rPr>
                        <a:t> </a:t>
                      </a:r>
                      <a:r>
                        <a:rPr sz="600" spc="10" dirty="0">
                          <a:solidFill>
                            <a:srgbClr val="231F20"/>
                          </a:solidFill>
                          <a:latin typeface="Trebuchet MS"/>
                          <a:cs typeface="Trebuchet MS"/>
                        </a:rPr>
                        <a:t>K</a:t>
                      </a:r>
                      <a:r>
                        <a:rPr sz="600" dirty="0">
                          <a:solidFill>
                            <a:srgbClr val="231F20"/>
                          </a:solidFill>
                          <a:latin typeface="Trebuchet MS"/>
                          <a:cs typeface="Trebuchet MS"/>
                        </a:rPr>
                        <a:t>E</a:t>
                      </a:r>
                      <a:r>
                        <a:rPr sz="600" spc="-50" dirty="0">
                          <a:solidFill>
                            <a:srgbClr val="231F20"/>
                          </a:solidFill>
                          <a:latin typeface="Trebuchet MS"/>
                          <a:cs typeface="Trebuchet MS"/>
                        </a:rPr>
                        <a:t> </a:t>
                      </a:r>
                      <a:r>
                        <a:rPr sz="600" dirty="0">
                          <a:solidFill>
                            <a:srgbClr val="231F20"/>
                          </a:solidFill>
                          <a:latin typeface="Trebuchet MS"/>
                          <a:cs typeface="Trebuchet MS"/>
                        </a:rPr>
                        <a:t>+</a:t>
                      </a:r>
                      <a:r>
                        <a:rPr sz="600" spc="-50" dirty="0">
                          <a:solidFill>
                            <a:srgbClr val="231F20"/>
                          </a:solidFill>
                          <a:latin typeface="Trebuchet MS"/>
                          <a:cs typeface="Trebuchet MS"/>
                        </a:rPr>
                        <a:t> </a:t>
                      </a:r>
                      <a:r>
                        <a:rPr sz="600" dirty="0">
                          <a:solidFill>
                            <a:srgbClr val="231F20"/>
                          </a:solidFill>
                          <a:latin typeface="Trebuchet MS"/>
                          <a:cs typeface="Trebuchet MS"/>
                        </a:rPr>
                        <a:t>S</a:t>
                      </a:r>
                      <a:r>
                        <a:rPr sz="600" spc="-5" dirty="0">
                          <a:solidFill>
                            <a:srgbClr val="231F20"/>
                          </a:solidFill>
                          <a:latin typeface="Trebuchet MS"/>
                          <a:cs typeface="Trebuchet MS"/>
                        </a:rPr>
                        <a:t>D</a:t>
                      </a:r>
                      <a:r>
                        <a:rPr sz="600" dirty="0">
                          <a:solidFill>
                            <a:srgbClr val="231F20"/>
                          </a:solidFill>
                          <a:latin typeface="Trebuchet MS"/>
                          <a:cs typeface="Trebuchet MS"/>
                        </a:rPr>
                        <a:t>E</a:t>
                      </a:r>
                      <a:endParaRPr sz="600">
                        <a:latin typeface="Trebuchet MS"/>
                        <a:cs typeface="Trebuchet MS"/>
                      </a:endParaRPr>
                    </a:p>
                  </a:txBody>
                  <a:tcPr marL="0" marR="0" marT="5016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22225" algn="ctr">
                        <a:lnSpc>
                          <a:spcPct val="100000"/>
                        </a:lnSpc>
                        <a:spcBef>
                          <a:spcPts val="395"/>
                        </a:spcBef>
                      </a:pPr>
                      <a:r>
                        <a:rPr sz="600" spc="20" dirty="0">
                          <a:solidFill>
                            <a:srgbClr val="231F20"/>
                          </a:solidFill>
                          <a:latin typeface="Trebuchet MS"/>
                          <a:cs typeface="Trebuchet MS"/>
                        </a:rPr>
                        <a:t>78</a:t>
                      </a:r>
                      <a:endParaRPr sz="600">
                        <a:latin typeface="Trebuchet MS"/>
                        <a:cs typeface="Trebuchet MS"/>
                      </a:endParaRPr>
                    </a:p>
                  </a:txBody>
                  <a:tcPr marL="0" marR="0" marT="5016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391795">
                        <a:lnSpc>
                          <a:spcPct val="100000"/>
                        </a:lnSpc>
                        <a:spcBef>
                          <a:spcPts val="395"/>
                        </a:spcBef>
                      </a:pPr>
                      <a:r>
                        <a:rPr sz="600" spc="-10" dirty="0">
                          <a:solidFill>
                            <a:srgbClr val="231F20"/>
                          </a:solidFill>
                          <a:latin typeface="Trebuchet MS"/>
                          <a:cs typeface="Trebuchet MS"/>
                        </a:rPr>
                        <a:t>77.2</a:t>
                      </a:r>
                      <a:endParaRPr sz="600">
                        <a:latin typeface="Trebuchet MS"/>
                        <a:cs typeface="Trebuchet MS"/>
                      </a:endParaRPr>
                    </a:p>
                  </a:txBody>
                  <a:tcPr marL="0" marR="0" marT="5016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635" algn="ctr">
                        <a:lnSpc>
                          <a:spcPct val="100000"/>
                        </a:lnSpc>
                        <a:spcBef>
                          <a:spcPts val="395"/>
                        </a:spcBef>
                      </a:pPr>
                      <a:r>
                        <a:rPr sz="600" spc="20" dirty="0">
                          <a:solidFill>
                            <a:srgbClr val="231F20"/>
                          </a:solidFill>
                          <a:latin typeface="Trebuchet MS"/>
                          <a:cs typeface="Trebuchet MS"/>
                        </a:rPr>
                        <a:t>27</a:t>
                      </a:r>
                      <a:endParaRPr sz="600">
                        <a:latin typeface="Trebuchet MS"/>
                        <a:cs typeface="Trebuchet MS"/>
                      </a:endParaRPr>
                    </a:p>
                  </a:txBody>
                  <a:tcPr marL="0" marR="0" marT="5016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2"/>
                  </a:ext>
                </a:extLst>
              </a:tr>
              <a:tr h="191395">
                <a:tc>
                  <a:txBody>
                    <a:bodyPr/>
                    <a:lstStyle/>
                    <a:p>
                      <a:pPr marL="64769">
                        <a:lnSpc>
                          <a:spcPct val="100000"/>
                        </a:lnSpc>
                        <a:spcBef>
                          <a:spcPts val="395"/>
                        </a:spcBef>
                      </a:pPr>
                      <a:r>
                        <a:rPr sz="600" dirty="0">
                          <a:solidFill>
                            <a:srgbClr val="231F20"/>
                          </a:solidFill>
                          <a:latin typeface="Trebuchet MS"/>
                          <a:cs typeface="Trebuchet MS"/>
                        </a:rPr>
                        <a:t>RE</a:t>
                      </a:r>
                      <a:r>
                        <a:rPr sz="600" spc="-50" dirty="0">
                          <a:solidFill>
                            <a:srgbClr val="231F20"/>
                          </a:solidFill>
                          <a:latin typeface="Trebuchet MS"/>
                          <a:cs typeface="Trebuchet MS"/>
                        </a:rPr>
                        <a:t> </a:t>
                      </a:r>
                      <a:r>
                        <a:rPr sz="600" dirty="0">
                          <a:solidFill>
                            <a:srgbClr val="231F20"/>
                          </a:solidFill>
                          <a:latin typeface="Trebuchet MS"/>
                          <a:cs typeface="Trebuchet MS"/>
                        </a:rPr>
                        <a:t>+</a:t>
                      </a:r>
                      <a:r>
                        <a:rPr sz="600" spc="-50" dirty="0">
                          <a:solidFill>
                            <a:srgbClr val="231F20"/>
                          </a:solidFill>
                          <a:latin typeface="Trebuchet MS"/>
                          <a:cs typeface="Trebuchet MS"/>
                        </a:rPr>
                        <a:t> </a:t>
                      </a:r>
                      <a:r>
                        <a:rPr sz="600" spc="10" dirty="0">
                          <a:solidFill>
                            <a:srgbClr val="231F20"/>
                          </a:solidFill>
                          <a:latin typeface="Trebuchet MS"/>
                          <a:cs typeface="Trebuchet MS"/>
                        </a:rPr>
                        <a:t>K</a:t>
                      </a:r>
                      <a:r>
                        <a:rPr sz="600" dirty="0">
                          <a:solidFill>
                            <a:srgbClr val="231F20"/>
                          </a:solidFill>
                          <a:latin typeface="Trebuchet MS"/>
                          <a:cs typeface="Trebuchet MS"/>
                        </a:rPr>
                        <a:t>E</a:t>
                      </a:r>
                      <a:r>
                        <a:rPr sz="600" spc="-50" dirty="0">
                          <a:solidFill>
                            <a:srgbClr val="231F20"/>
                          </a:solidFill>
                          <a:latin typeface="Trebuchet MS"/>
                          <a:cs typeface="Trebuchet MS"/>
                        </a:rPr>
                        <a:t> </a:t>
                      </a:r>
                      <a:r>
                        <a:rPr sz="600" dirty="0">
                          <a:solidFill>
                            <a:srgbClr val="231F20"/>
                          </a:solidFill>
                          <a:latin typeface="Trebuchet MS"/>
                          <a:cs typeface="Trebuchet MS"/>
                        </a:rPr>
                        <a:t>+</a:t>
                      </a:r>
                      <a:r>
                        <a:rPr sz="600" spc="-50" dirty="0">
                          <a:solidFill>
                            <a:srgbClr val="231F20"/>
                          </a:solidFill>
                          <a:latin typeface="Trebuchet MS"/>
                          <a:cs typeface="Trebuchet MS"/>
                        </a:rPr>
                        <a:t> </a:t>
                      </a:r>
                      <a:r>
                        <a:rPr sz="600" spc="-5" dirty="0">
                          <a:solidFill>
                            <a:srgbClr val="231F20"/>
                          </a:solidFill>
                          <a:latin typeface="Trebuchet MS"/>
                          <a:cs typeface="Trebuchet MS"/>
                        </a:rPr>
                        <a:t>I</a:t>
                      </a:r>
                      <a:r>
                        <a:rPr sz="600" dirty="0">
                          <a:solidFill>
                            <a:srgbClr val="231F20"/>
                          </a:solidFill>
                          <a:latin typeface="Trebuchet MS"/>
                          <a:cs typeface="Trebuchet MS"/>
                        </a:rPr>
                        <a:t>RL</a:t>
                      </a:r>
                      <a:endParaRPr sz="600">
                        <a:latin typeface="Trebuchet MS"/>
                        <a:cs typeface="Trebuchet MS"/>
                      </a:endParaRPr>
                    </a:p>
                  </a:txBody>
                  <a:tcPr marL="0" marR="0" marT="5016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22225" algn="ctr">
                        <a:lnSpc>
                          <a:spcPct val="100000"/>
                        </a:lnSpc>
                        <a:spcBef>
                          <a:spcPts val="395"/>
                        </a:spcBef>
                      </a:pPr>
                      <a:r>
                        <a:rPr sz="600" spc="20" dirty="0">
                          <a:solidFill>
                            <a:srgbClr val="231F20"/>
                          </a:solidFill>
                          <a:latin typeface="Trebuchet MS"/>
                          <a:cs typeface="Trebuchet MS"/>
                        </a:rPr>
                        <a:t>82</a:t>
                      </a:r>
                      <a:endParaRPr sz="600">
                        <a:latin typeface="Trebuchet MS"/>
                        <a:cs typeface="Trebuchet MS"/>
                      </a:endParaRPr>
                    </a:p>
                  </a:txBody>
                  <a:tcPr marL="0" marR="0" marT="5016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97155" algn="ctr">
                        <a:lnSpc>
                          <a:spcPct val="100000"/>
                        </a:lnSpc>
                        <a:spcBef>
                          <a:spcPts val="395"/>
                        </a:spcBef>
                      </a:pPr>
                      <a:r>
                        <a:rPr sz="600" spc="-10" dirty="0">
                          <a:solidFill>
                            <a:srgbClr val="231F20"/>
                          </a:solidFill>
                          <a:latin typeface="Trebuchet MS"/>
                          <a:cs typeface="Trebuchet MS"/>
                        </a:rPr>
                        <a:t>81.2</a:t>
                      </a:r>
                      <a:endParaRPr sz="600">
                        <a:latin typeface="Trebuchet MS"/>
                        <a:cs typeface="Trebuchet MS"/>
                      </a:endParaRPr>
                    </a:p>
                  </a:txBody>
                  <a:tcPr marL="0" marR="0" marT="5016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395"/>
                        </a:spcBef>
                      </a:pPr>
                      <a:r>
                        <a:rPr sz="600" dirty="0">
                          <a:solidFill>
                            <a:srgbClr val="231F20"/>
                          </a:solidFill>
                          <a:latin typeface="Trebuchet MS"/>
                          <a:cs typeface="Trebuchet MS"/>
                        </a:rPr>
                        <a:t>31</a:t>
                      </a:r>
                      <a:endParaRPr sz="600">
                        <a:latin typeface="Trebuchet MS"/>
                        <a:cs typeface="Trebuchet MS"/>
                      </a:endParaRPr>
                    </a:p>
                  </a:txBody>
                  <a:tcPr marL="0" marR="0" marT="5016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3"/>
                  </a:ext>
                </a:extLst>
              </a:tr>
              <a:tr h="191395">
                <a:tc>
                  <a:txBody>
                    <a:bodyPr/>
                    <a:lstStyle/>
                    <a:p>
                      <a:pPr marL="64135">
                        <a:lnSpc>
                          <a:spcPct val="100000"/>
                        </a:lnSpc>
                        <a:spcBef>
                          <a:spcPts val="395"/>
                        </a:spcBef>
                      </a:pPr>
                      <a:r>
                        <a:rPr sz="600" dirty="0">
                          <a:solidFill>
                            <a:srgbClr val="231F20"/>
                          </a:solidFill>
                          <a:latin typeface="Trebuchet MS"/>
                          <a:cs typeface="Trebuchet MS"/>
                        </a:rPr>
                        <a:t>RE</a:t>
                      </a:r>
                      <a:r>
                        <a:rPr sz="600" spc="-50" dirty="0">
                          <a:solidFill>
                            <a:srgbClr val="231F20"/>
                          </a:solidFill>
                          <a:latin typeface="Trebuchet MS"/>
                          <a:cs typeface="Trebuchet MS"/>
                        </a:rPr>
                        <a:t> </a:t>
                      </a:r>
                      <a:r>
                        <a:rPr sz="600" dirty="0">
                          <a:solidFill>
                            <a:srgbClr val="231F20"/>
                          </a:solidFill>
                          <a:latin typeface="Trebuchet MS"/>
                          <a:cs typeface="Trebuchet MS"/>
                        </a:rPr>
                        <a:t>+</a:t>
                      </a:r>
                      <a:r>
                        <a:rPr sz="600" spc="-50" dirty="0">
                          <a:solidFill>
                            <a:srgbClr val="231F20"/>
                          </a:solidFill>
                          <a:latin typeface="Trebuchet MS"/>
                          <a:cs typeface="Trebuchet MS"/>
                        </a:rPr>
                        <a:t> </a:t>
                      </a:r>
                      <a:r>
                        <a:rPr sz="600" spc="-5" dirty="0">
                          <a:solidFill>
                            <a:srgbClr val="231F20"/>
                          </a:solidFill>
                          <a:latin typeface="Trebuchet MS"/>
                          <a:cs typeface="Trebuchet MS"/>
                        </a:rPr>
                        <a:t>I</a:t>
                      </a:r>
                      <a:r>
                        <a:rPr sz="600" dirty="0">
                          <a:solidFill>
                            <a:srgbClr val="231F20"/>
                          </a:solidFill>
                          <a:latin typeface="Trebuchet MS"/>
                          <a:cs typeface="Trebuchet MS"/>
                        </a:rPr>
                        <a:t>RL</a:t>
                      </a:r>
                      <a:r>
                        <a:rPr sz="600" spc="-50" dirty="0">
                          <a:solidFill>
                            <a:srgbClr val="231F20"/>
                          </a:solidFill>
                          <a:latin typeface="Trebuchet MS"/>
                          <a:cs typeface="Trebuchet MS"/>
                        </a:rPr>
                        <a:t> </a:t>
                      </a:r>
                      <a:r>
                        <a:rPr sz="600" dirty="0">
                          <a:solidFill>
                            <a:srgbClr val="231F20"/>
                          </a:solidFill>
                          <a:latin typeface="Trebuchet MS"/>
                          <a:cs typeface="Trebuchet MS"/>
                        </a:rPr>
                        <a:t>+</a:t>
                      </a:r>
                      <a:r>
                        <a:rPr sz="600" spc="-50" dirty="0">
                          <a:solidFill>
                            <a:srgbClr val="231F20"/>
                          </a:solidFill>
                          <a:latin typeface="Trebuchet MS"/>
                          <a:cs typeface="Trebuchet MS"/>
                        </a:rPr>
                        <a:t> </a:t>
                      </a:r>
                      <a:r>
                        <a:rPr sz="600" dirty="0">
                          <a:solidFill>
                            <a:srgbClr val="231F20"/>
                          </a:solidFill>
                          <a:latin typeface="Trebuchet MS"/>
                          <a:cs typeface="Trebuchet MS"/>
                        </a:rPr>
                        <a:t>S</a:t>
                      </a:r>
                      <a:r>
                        <a:rPr sz="600" spc="-5" dirty="0">
                          <a:solidFill>
                            <a:srgbClr val="231F20"/>
                          </a:solidFill>
                          <a:latin typeface="Trebuchet MS"/>
                          <a:cs typeface="Trebuchet MS"/>
                        </a:rPr>
                        <a:t>D</a:t>
                      </a:r>
                      <a:r>
                        <a:rPr sz="600" dirty="0">
                          <a:solidFill>
                            <a:srgbClr val="231F20"/>
                          </a:solidFill>
                          <a:latin typeface="Trebuchet MS"/>
                          <a:cs typeface="Trebuchet MS"/>
                        </a:rPr>
                        <a:t>E</a:t>
                      </a:r>
                      <a:endParaRPr sz="600">
                        <a:latin typeface="Trebuchet MS"/>
                        <a:cs typeface="Trebuchet MS"/>
                      </a:endParaRPr>
                    </a:p>
                  </a:txBody>
                  <a:tcPr marL="0" marR="0" marT="5016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22225" algn="ctr">
                        <a:lnSpc>
                          <a:spcPct val="100000"/>
                        </a:lnSpc>
                        <a:spcBef>
                          <a:spcPts val="395"/>
                        </a:spcBef>
                      </a:pPr>
                      <a:r>
                        <a:rPr sz="600" spc="20" dirty="0">
                          <a:solidFill>
                            <a:srgbClr val="231F20"/>
                          </a:solidFill>
                          <a:latin typeface="Trebuchet MS"/>
                          <a:cs typeface="Trebuchet MS"/>
                        </a:rPr>
                        <a:t>75</a:t>
                      </a:r>
                      <a:endParaRPr sz="600">
                        <a:latin typeface="Trebuchet MS"/>
                        <a:cs typeface="Trebuchet MS"/>
                      </a:endParaRPr>
                    </a:p>
                  </a:txBody>
                  <a:tcPr marL="0" marR="0" marT="5016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97155" algn="ctr">
                        <a:lnSpc>
                          <a:spcPct val="100000"/>
                        </a:lnSpc>
                        <a:spcBef>
                          <a:spcPts val="395"/>
                        </a:spcBef>
                      </a:pPr>
                      <a:r>
                        <a:rPr sz="600" spc="-5" dirty="0">
                          <a:solidFill>
                            <a:srgbClr val="231F20"/>
                          </a:solidFill>
                          <a:latin typeface="Trebuchet MS"/>
                          <a:cs typeface="Trebuchet MS"/>
                        </a:rPr>
                        <a:t>74.3</a:t>
                      </a:r>
                      <a:endParaRPr sz="600">
                        <a:latin typeface="Trebuchet MS"/>
                        <a:cs typeface="Trebuchet MS"/>
                      </a:endParaRPr>
                    </a:p>
                  </a:txBody>
                  <a:tcPr marL="0" marR="0" marT="5016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635" algn="ctr">
                        <a:lnSpc>
                          <a:spcPct val="100000"/>
                        </a:lnSpc>
                        <a:spcBef>
                          <a:spcPts val="395"/>
                        </a:spcBef>
                      </a:pPr>
                      <a:r>
                        <a:rPr sz="600" spc="20" dirty="0">
                          <a:solidFill>
                            <a:srgbClr val="231F20"/>
                          </a:solidFill>
                          <a:latin typeface="Trebuchet MS"/>
                          <a:cs typeface="Trebuchet MS"/>
                        </a:rPr>
                        <a:t>24</a:t>
                      </a:r>
                      <a:endParaRPr sz="600">
                        <a:latin typeface="Trebuchet MS"/>
                        <a:cs typeface="Trebuchet MS"/>
                      </a:endParaRPr>
                    </a:p>
                  </a:txBody>
                  <a:tcPr marL="0" marR="0" marT="5016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4"/>
                  </a:ext>
                </a:extLst>
              </a:tr>
              <a:tr h="191395">
                <a:tc>
                  <a:txBody>
                    <a:bodyPr/>
                    <a:lstStyle/>
                    <a:p>
                      <a:pPr marL="64769">
                        <a:lnSpc>
                          <a:spcPct val="100000"/>
                        </a:lnSpc>
                        <a:spcBef>
                          <a:spcPts val="395"/>
                        </a:spcBef>
                      </a:pPr>
                      <a:r>
                        <a:rPr sz="600" dirty="0">
                          <a:solidFill>
                            <a:srgbClr val="231F20"/>
                          </a:solidFill>
                          <a:latin typeface="Trebuchet MS"/>
                          <a:cs typeface="Trebuchet MS"/>
                        </a:rPr>
                        <a:t>RE</a:t>
                      </a:r>
                      <a:r>
                        <a:rPr sz="600" spc="-50" dirty="0">
                          <a:solidFill>
                            <a:srgbClr val="231F20"/>
                          </a:solidFill>
                          <a:latin typeface="Trebuchet MS"/>
                          <a:cs typeface="Trebuchet MS"/>
                        </a:rPr>
                        <a:t> </a:t>
                      </a:r>
                      <a:r>
                        <a:rPr sz="600" dirty="0">
                          <a:solidFill>
                            <a:srgbClr val="231F20"/>
                          </a:solidFill>
                          <a:latin typeface="Trebuchet MS"/>
                          <a:cs typeface="Trebuchet MS"/>
                        </a:rPr>
                        <a:t>+</a:t>
                      </a:r>
                      <a:r>
                        <a:rPr sz="600" spc="-50" dirty="0">
                          <a:solidFill>
                            <a:srgbClr val="231F20"/>
                          </a:solidFill>
                          <a:latin typeface="Trebuchet MS"/>
                          <a:cs typeface="Trebuchet MS"/>
                        </a:rPr>
                        <a:t> </a:t>
                      </a:r>
                      <a:r>
                        <a:rPr sz="600" spc="10" dirty="0">
                          <a:solidFill>
                            <a:srgbClr val="231F20"/>
                          </a:solidFill>
                          <a:latin typeface="Trebuchet MS"/>
                          <a:cs typeface="Trebuchet MS"/>
                        </a:rPr>
                        <a:t>K</a:t>
                      </a:r>
                      <a:r>
                        <a:rPr sz="600" dirty="0">
                          <a:solidFill>
                            <a:srgbClr val="231F20"/>
                          </a:solidFill>
                          <a:latin typeface="Trebuchet MS"/>
                          <a:cs typeface="Trebuchet MS"/>
                        </a:rPr>
                        <a:t>E</a:t>
                      </a:r>
                      <a:endParaRPr sz="600">
                        <a:latin typeface="Trebuchet MS"/>
                        <a:cs typeface="Trebuchet MS"/>
                      </a:endParaRPr>
                    </a:p>
                  </a:txBody>
                  <a:tcPr marL="0" marR="0" marT="5016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21590" algn="ctr">
                        <a:lnSpc>
                          <a:spcPct val="100000"/>
                        </a:lnSpc>
                        <a:spcBef>
                          <a:spcPts val="395"/>
                        </a:spcBef>
                      </a:pPr>
                      <a:r>
                        <a:rPr sz="600" spc="15" dirty="0">
                          <a:solidFill>
                            <a:srgbClr val="231F20"/>
                          </a:solidFill>
                          <a:latin typeface="Trebuchet MS"/>
                          <a:cs typeface="Trebuchet MS"/>
                        </a:rPr>
                        <a:t>59</a:t>
                      </a:r>
                      <a:endParaRPr sz="600">
                        <a:latin typeface="Trebuchet MS"/>
                        <a:cs typeface="Trebuchet MS"/>
                      </a:endParaRPr>
                    </a:p>
                  </a:txBody>
                  <a:tcPr marL="0" marR="0" marT="5016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91440" algn="ctr">
                        <a:lnSpc>
                          <a:spcPct val="100000"/>
                        </a:lnSpc>
                        <a:spcBef>
                          <a:spcPts val="395"/>
                        </a:spcBef>
                      </a:pPr>
                      <a:r>
                        <a:rPr sz="600" spc="5" dirty="0">
                          <a:solidFill>
                            <a:srgbClr val="231F20"/>
                          </a:solidFill>
                          <a:latin typeface="Trebuchet MS"/>
                          <a:cs typeface="Trebuchet MS"/>
                        </a:rPr>
                        <a:t>58.4</a:t>
                      </a:r>
                      <a:endParaRPr sz="600">
                        <a:latin typeface="Trebuchet MS"/>
                        <a:cs typeface="Trebuchet MS"/>
                      </a:endParaRPr>
                    </a:p>
                  </a:txBody>
                  <a:tcPr marL="0" marR="0" marT="5016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53340" algn="ctr">
                        <a:lnSpc>
                          <a:spcPct val="100000"/>
                        </a:lnSpc>
                        <a:spcBef>
                          <a:spcPts val="395"/>
                        </a:spcBef>
                      </a:pPr>
                      <a:r>
                        <a:rPr sz="600" dirty="0">
                          <a:solidFill>
                            <a:srgbClr val="231F20"/>
                          </a:solidFill>
                          <a:latin typeface="Trebuchet MS"/>
                          <a:cs typeface="Trebuchet MS"/>
                        </a:rPr>
                        <a:t>8</a:t>
                      </a:r>
                      <a:endParaRPr sz="600">
                        <a:latin typeface="Trebuchet MS"/>
                        <a:cs typeface="Trebuchet MS"/>
                      </a:endParaRPr>
                    </a:p>
                  </a:txBody>
                  <a:tcPr marL="0" marR="0" marT="5016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5"/>
                  </a:ext>
                </a:extLst>
              </a:tr>
              <a:tr h="191395">
                <a:tc>
                  <a:txBody>
                    <a:bodyPr/>
                    <a:lstStyle/>
                    <a:p>
                      <a:pPr marL="64135">
                        <a:lnSpc>
                          <a:spcPct val="100000"/>
                        </a:lnSpc>
                        <a:spcBef>
                          <a:spcPts val="395"/>
                        </a:spcBef>
                      </a:pPr>
                      <a:r>
                        <a:rPr sz="600" dirty="0">
                          <a:solidFill>
                            <a:srgbClr val="231F20"/>
                          </a:solidFill>
                          <a:latin typeface="Trebuchet MS"/>
                          <a:cs typeface="Trebuchet MS"/>
                        </a:rPr>
                        <a:t>RE</a:t>
                      </a:r>
                      <a:r>
                        <a:rPr sz="600" spc="-50" dirty="0">
                          <a:solidFill>
                            <a:srgbClr val="231F20"/>
                          </a:solidFill>
                          <a:latin typeface="Trebuchet MS"/>
                          <a:cs typeface="Trebuchet MS"/>
                        </a:rPr>
                        <a:t> </a:t>
                      </a:r>
                      <a:r>
                        <a:rPr sz="600" dirty="0">
                          <a:solidFill>
                            <a:srgbClr val="231F20"/>
                          </a:solidFill>
                          <a:latin typeface="Trebuchet MS"/>
                          <a:cs typeface="Trebuchet MS"/>
                        </a:rPr>
                        <a:t>+</a:t>
                      </a:r>
                      <a:r>
                        <a:rPr sz="600" spc="-50" dirty="0">
                          <a:solidFill>
                            <a:srgbClr val="231F20"/>
                          </a:solidFill>
                          <a:latin typeface="Trebuchet MS"/>
                          <a:cs typeface="Trebuchet MS"/>
                        </a:rPr>
                        <a:t> </a:t>
                      </a:r>
                      <a:r>
                        <a:rPr sz="600" spc="-5" dirty="0">
                          <a:solidFill>
                            <a:srgbClr val="231F20"/>
                          </a:solidFill>
                          <a:latin typeface="Trebuchet MS"/>
                          <a:cs typeface="Trebuchet MS"/>
                        </a:rPr>
                        <a:t>I</a:t>
                      </a:r>
                      <a:r>
                        <a:rPr sz="600" dirty="0">
                          <a:solidFill>
                            <a:srgbClr val="231F20"/>
                          </a:solidFill>
                          <a:latin typeface="Trebuchet MS"/>
                          <a:cs typeface="Trebuchet MS"/>
                        </a:rPr>
                        <a:t>RL</a:t>
                      </a:r>
                      <a:endParaRPr sz="600">
                        <a:latin typeface="Trebuchet MS"/>
                        <a:cs typeface="Trebuchet MS"/>
                      </a:endParaRPr>
                    </a:p>
                  </a:txBody>
                  <a:tcPr marL="0" marR="0" marT="5016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22860" algn="ctr">
                        <a:lnSpc>
                          <a:spcPct val="100000"/>
                        </a:lnSpc>
                        <a:spcBef>
                          <a:spcPts val="395"/>
                        </a:spcBef>
                      </a:pPr>
                      <a:r>
                        <a:rPr sz="600" spc="25" dirty="0">
                          <a:solidFill>
                            <a:srgbClr val="231F20"/>
                          </a:solidFill>
                          <a:latin typeface="Trebuchet MS"/>
                          <a:cs typeface="Trebuchet MS"/>
                        </a:rPr>
                        <a:t>56</a:t>
                      </a:r>
                      <a:endParaRPr sz="600">
                        <a:latin typeface="Trebuchet MS"/>
                        <a:cs typeface="Trebuchet MS"/>
                      </a:endParaRPr>
                    </a:p>
                  </a:txBody>
                  <a:tcPr marL="0" marR="0" marT="5016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92710" algn="ctr">
                        <a:lnSpc>
                          <a:spcPct val="100000"/>
                        </a:lnSpc>
                        <a:spcBef>
                          <a:spcPts val="395"/>
                        </a:spcBef>
                      </a:pPr>
                      <a:r>
                        <a:rPr sz="600" spc="5" dirty="0">
                          <a:solidFill>
                            <a:srgbClr val="231F20"/>
                          </a:solidFill>
                          <a:latin typeface="Trebuchet MS"/>
                          <a:cs typeface="Trebuchet MS"/>
                        </a:rPr>
                        <a:t>55.4</a:t>
                      </a:r>
                      <a:endParaRPr sz="600">
                        <a:latin typeface="Trebuchet MS"/>
                        <a:cs typeface="Trebuchet MS"/>
                      </a:endParaRPr>
                    </a:p>
                  </a:txBody>
                  <a:tcPr marL="0" marR="0" marT="5016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53340" algn="ctr">
                        <a:lnSpc>
                          <a:spcPct val="100000"/>
                        </a:lnSpc>
                        <a:spcBef>
                          <a:spcPts val="395"/>
                        </a:spcBef>
                      </a:pPr>
                      <a:r>
                        <a:rPr sz="600" dirty="0">
                          <a:solidFill>
                            <a:srgbClr val="231F20"/>
                          </a:solidFill>
                          <a:latin typeface="Trebuchet MS"/>
                          <a:cs typeface="Trebuchet MS"/>
                        </a:rPr>
                        <a:t>5</a:t>
                      </a:r>
                      <a:endParaRPr sz="600">
                        <a:latin typeface="Trebuchet MS"/>
                        <a:cs typeface="Trebuchet MS"/>
                      </a:endParaRPr>
                    </a:p>
                  </a:txBody>
                  <a:tcPr marL="0" marR="0" marT="5016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6"/>
                  </a:ext>
                </a:extLst>
              </a:tr>
              <a:tr h="191395">
                <a:tc>
                  <a:txBody>
                    <a:bodyPr/>
                    <a:lstStyle/>
                    <a:p>
                      <a:pPr marL="64135">
                        <a:lnSpc>
                          <a:spcPct val="100000"/>
                        </a:lnSpc>
                        <a:spcBef>
                          <a:spcPts val="395"/>
                        </a:spcBef>
                      </a:pPr>
                      <a:r>
                        <a:rPr sz="600" dirty="0">
                          <a:solidFill>
                            <a:srgbClr val="231F20"/>
                          </a:solidFill>
                          <a:latin typeface="Trebuchet MS"/>
                          <a:cs typeface="Trebuchet MS"/>
                        </a:rPr>
                        <a:t>RE</a:t>
                      </a:r>
                      <a:r>
                        <a:rPr sz="600" spc="-50" dirty="0">
                          <a:solidFill>
                            <a:srgbClr val="231F20"/>
                          </a:solidFill>
                          <a:latin typeface="Trebuchet MS"/>
                          <a:cs typeface="Trebuchet MS"/>
                        </a:rPr>
                        <a:t> </a:t>
                      </a:r>
                      <a:r>
                        <a:rPr sz="600" dirty="0">
                          <a:solidFill>
                            <a:srgbClr val="231F20"/>
                          </a:solidFill>
                          <a:latin typeface="Trebuchet MS"/>
                          <a:cs typeface="Trebuchet MS"/>
                        </a:rPr>
                        <a:t>+</a:t>
                      </a:r>
                      <a:r>
                        <a:rPr sz="600" spc="-50" dirty="0">
                          <a:solidFill>
                            <a:srgbClr val="231F20"/>
                          </a:solidFill>
                          <a:latin typeface="Trebuchet MS"/>
                          <a:cs typeface="Trebuchet MS"/>
                        </a:rPr>
                        <a:t> </a:t>
                      </a:r>
                      <a:r>
                        <a:rPr sz="600" dirty="0">
                          <a:solidFill>
                            <a:srgbClr val="231F20"/>
                          </a:solidFill>
                          <a:latin typeface="Trebuchet MS"/>
                          <a:cs typeface="Trebuchet MS"/>
                        </a:rPr>
                        <a:t>S</a:t>
                      </a:r>
                      <a:r>
                        <a:rPr sz="600" spc="-5" dirty="0">
                          <a:solidFill>
                            <a:srgbClr val="231F20"/>
                          </a:solidFill>
                          <a:latin typeface="Trebuchet MS"/>
                          <a:cs typeface="Trebuchet MS"/>
                        </a:rPr>
                        <a:t>D</a:t>
                      </a:r>
                      <a:r>
                        <a:rPr sz="600" dirty="0">
                          <a:solidFill>
                            <a:srgbClr val="231F20"/>
                          </a:solidFill>
                          <a:latin typeface="Trebuchet MS"/>
                          <a:cs typeface="Trebuchet MS"/>
                        </a:rPr>
                        <a:t>E</a:t>
                      </a:r>
                      <a:endParaRPr sz="600">
                        <a:latin typeface="Trebuchet MS"/>
                        <a:cs typeface="Trebuchet MS"/>
                      </a:endParaRPr>
                    </a:p>
                  </a:txBody>
                  <a:tcPr marL="0" marR="0" marT="5016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20955" algn="ctr">
                        <a:lnSpc>
                          <a:spcPct val="100000"/>
                        </a:lnSpc>
                        <a:spcBef>
                          <a:spcPts val="395"/>
                        </a:spcBef>
                      </a:pPr>
                      <a:r>
                        <a:rPr sz="600" spc="15" dirty="0">
                          <a:solidFill>
                            <a:srgbClr val="231F20"/>
                          </a:solidFill>
                          <a:latin typeface="Trebuchet MS"/>
                          <a:cs typeface="Trebuchet MS"/>
                        </a:rPr>
                        <a:t>52</a:t>
                      </a:r>
                      <a:endParaRPr sz="600">
                        <a:latin typeface="Trebuchet MS"/>
                        <a:cs typeface="Trebuchet MS"/>
                      </a:endParaRPr>
                    </a:p>
                  </a:txBody>
                  <a:tcPr marL="0" marR="0" marT="5016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96520" algn="ctr">
                        <a:lnSpc>
                          <a:spcPct val="100000"/>
                        </a:lnSpc>
                        <a:spcBef>
                          <a:spcPts val="395"/>
                        </a:spcBef>
                      </a:pPr>
                      <a:r>
                        <a:rPr sz="600" spc="-15" dirty="0">
                          <a:solidFill>
                            <a:srgbClr val="231F20"/>
                          </a:solidFill>
                          <a:latin typeface="Trebuchet MS"/>
                          <a:cs typeface="Trebuchet MS"/>
                        </a:rPr>
                        <a:t>51.5</a:t>
                      </a:r>
                      <a:endParaRPr sz="600">
                        <a:latin typeface="Trebuchet MS"/>
                        <a:cs typeface="Trebuchet MS"/>
                      </a:endParaRPr>
                    </a:p>
                  </a:txBody>
                  <a:tcPr marL="0" marR="0" marT="5016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64135" algn="ctr">
                        <a:lnSpc>
                          <a:spcPct val="100000"/>
                        </a:lnSpc>
                        <a:spcBef>
                          <a:spcPts val="395"/>
                        </a:spcBef>
                      </a:pPr>
                      <a:r>
                        <a:rPr sz="600" dirty="0">
                          <a:solidFill>
                            <a:srgbClr val="231F20"/>
                          </a:solidFill>
                          <a:latin typeface="Trebuchet MS"/>
                          <a:cs typeface="Trebuchet MS"/>
                        </a:rPr>
                        <a:t>1</a:t>
                      </a:r>
                      <a:endParaRPr sz="600">
                        <a:latin typeface="Trebuchet MS"/>
                        <a:cs typeface="Trebuchet MS"/>
                      </a:endParaRPr>
                    </a:p>
                  </a:txBody>
                  <a:tcPr marL="0" marR="0" marT="5016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7"/>
                  </a:ext>
                </a:extLst>
              </a:tr>
            </a:tbl>
          </a:graphicData>
        </a:graphic>
      </p:graphicFrame>
    </p:spTree>
  </p:cSld>
  <p:clrMapOvr>
    <a:masterClrMapping/>
  </p:clrMapOvr>
  <p:transition>
    <p:cut/>
  </p:transition>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783614"/>
            <a:ext cx="1548130" cy="180819"/>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cs typeface="Tahoma"/>
              </a:rPr>
              <a:t>What do politicians want?</a:t>
            </a:r>
          </a:p>
        </p:txBody>
      </p:sp>
    </p:spTree>
  </p:cSld>
  <p:clrMapOvr>
    <a:masterClrMapping/>
  </p:clrMapOvr>
  <p:transition>
    <p:cut/>
  </p:transition>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783614"/>
            <a:ext cx="3850640" cy="1428115"/>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cs typeface="Tahoma"/>
              </a:rPr>
              <a:t>What do politicians want?</a:t>
            </a:r>
          </a:p>
          <a:p>
            <a:pPr>
              <a:lnSpc>
                <a:spcPct val="100000"/>
              </a:lnSpc>
            </a:pPr>
            <a:endParaRPr sz="1100" dirty="0">
              <a:cs typeface="Tahoma"/>
            </a:endParaRPr>
          </a:p>
          <a:p>
            <a:pPr>
              <a:lnSpc>
                <a:spcPct val="100000"/>
              </a:lnSpc>
              <a:spcBef>
                <a:spcPts val="60"/>
              </a:spcBef>
            </a:pPr>
            <a:endParaRPr sz="1200" dirty="0">
              <a:cs typeface="Tahoma"/>
            </a:endParaRPr>
          </a:p>
          <a:p>
            <a:pPr marL="12700" marR="5080">
              <a:lnSpc>
                <a:spcPct val="102600"/>
              </a:lnSpc>
            </a:pPr>
            <a:r>
              <a:rPr sz="1100" dirty="0">
                <a:cs typeface="Tahoma"/>
              </a:rPr>
              <a:t>An </a:t>
            </a:r>
            <a:r>
              <a:rPr sz="1100" dirty="0">
                <a:solidFill>
                  <a:srgbClr val="00B0F0"/>
                </a:solidFill>
                <a:cs typeface="Tahoma"/>
              </a:rPr>
              <a:t>office-seeking politician </a:t>
            </a:r>
            <a:r>
              <a:rPr sz="1100" dirty="0">
                <a:cs typeface="Tahoma"/>
              </a:rPr>
              <a:t>is interested in the intrinsic benefits of  office.</a:t>
            </a:r>
          </a:p>
          <a:p>
            <a:pPr>
              <a:lnSpc>
                <a:spcPct val="100000"/>
              </a:lnSpc>
            </a:pPr>
            <a:endParaRPr sz="1100" dirty="0">
              <a:cs typeface="Tahoma"/>
            </a:endParaRPr>
          </a:p>
          <a:p>
            <a:pPr>
              <a:lnSpc>
                <a:spcPct val="100000"/>
              </a:lnSpc>
              <a:spcBef>
                <a:spcPts val="30"/>
              </a:spcBef>
            </a:pPr>
            <a:endParaRPr sz="1250" dirty="0">
              <a:cs typeface="Tahoma"/>
            </a:endParaRPr>
          </a:p>
          <a:p>
            <a:pPr marL="12700">
              <a:lnSpc>
                <a:spcPct val="100000"/>
              </a:lnSpc>
            </a:pPr>
            <a:r>
              <a:rPr sz="1100" dirty="0">
                <a:cs typeface="Tahoma"/>
              </a:rPr>
              <a:t>A </a:t>
            </a:r>
            <a:r>
              <a:rPr sz="1100" dirty="0">
                <a:solidFill>
                  <a:srgbClr val="00B0F0"/>
                </a:solidFill>
                <a:cs typeface="Tahoma"/>
              </a:rPr>
              <a:t>policy-seeking politician </a:t>
            </a:r>
            <a:r>
              <a:rPr sz="1100" dirty="0">
                <a:cs typeface="Tahoma"/>
              </a:rPr>
              <a:t>wants to shape policy.</a:t>
            </a:r>
          </a:p>
        </p:txBody>
      </p:sp>
    </p:spTree>
  </p:cSld>
  <p:clrMapOvr>
    <a:masterClrMapping/>
  </p:clrMapOvr>
  <p:transition>
    <p:cut/>
  </p:transition>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731899"/>
            <a:ext cx="3915511" cy="547021"/>
          </a:xfrm>
          <a:prstGeom prst="rect">
            <a:avLst/>
          </a:prstGeom>
        </p:spPr>
        <p:txBody>
          <a:bodyPr vert="horz" wrap="square" lIns="0" tIns="202704" rIns="0" bIns="0" rtlCol="0">
            <a:spAutoFit/>
          </a:bodyPr>
          <a:lstStyle/>
          <a:p>
            <a:pPr marL="12700" marR="5080">
              <a:lnSpc>
                <a:spcPct val="102600"/>
              </a:lnSpc>
              <a:spcBef>
                <a:spcPts val="55"/>
              </a:spcBef>
            </a:pPr>
            <a:r>
              <a:rPr dirty="0">
                <a:latin typeface="+mn-lt"/>
              </a:rPr>
              <a:t>In an </a:t>
            </a:r>
            <a:r>
              <a:rPr dirty="0">
                <a:solidFill>
                  <a:srgbClr val="00B0F0"/>
                </a:solidFill>
                <a:latin typeface="+mn-lt"/>
              </a:rPr>
              <a:t>office-seeking world, </a:t>
            </a:r>
            <a:r>
              <a:rPr dirty="0">
                <a:latin typeface="+mn-lt"/>
              </a:rPr>
              <a:t>a formateur can get other parties to join  the government only by giving them office.</a:t>
            </a:r>
          </a:p>
        </p:txBody>
      </p:sp>
      <p:sp>
        <p:nvSpPr>
          <p:cNvPr id="3" name="object 3"/>
          <p:cNvSpPr txBox="1"/>
          <p:nvPr/>
        </p:nvSpPr>
        <p:spPr>
          <a:xfrm>
            <a:off x="347294" y="1631770"/>
            <a:ext cx="3913504" cy="349391"/>
          </a:xfrm>
          <a:prstGeom prst="rect">
            <a:avLst/>
          </a:prstGeom>
        </p:spPr>
        <p:txBody>
          <a:bodyPr vert="horz" wrap="square" lIns="0" tIns="6985" rIns="0" bIns="0" rtlCol="0">
            <a:spAutoFit/>
          </a:bodyPr>
          <a:lstStyle/>
          <a:p>
            <a:pPr marL="12700" marR="5080">
              <a:lnSpc>
                <a:spcPct val="102600"/>
              </a:lnSpc>
              <a:spcBef>
                <a:spcPts val="55"/>
              </a:spcBef>
            </a:pPr>
            <a:r>
              <a:rPr sz="1100" dirty="0">
                <a:solidFill>
                  <a:srgbClr val="00B0F0"/>
                </a:solidFill>
                <a:cs typeface="Tahoma"/>
              </a:rPr>
              <a:t>Strong empirical evidence that a formateur has to give large parties  more office than small parties.</a:t>
            </a:r>
          </a:p>
        </p:txBody>
      </p:sp>
    </p:spTree>
  </p:cSld>
  <p:clrMapOvr>
    <a:masterClrMapping/>
  </p:clrMapOvr>
  <p:transition>
    <p:cut/>
  </p:transition>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082394"/>
            <a:ext cx="3733165" cy="708025"/>
          </a:xfrm>
          <a:prstGeom prst="rect">
            <a:avLst/>
          </a:prstGeom>
        </p:spPr>
        <p:txBody>
          <a:bodyPr vert="horz" wrap="square" lIns="0" tIns="6985" rIns="0" bIns="0" rtlCol="0">
            <a:spAutoFit/>
          </a:bodyPr>
          <a:lstStyle/>
          <a:p>
            <a:pPr marL="12700" marR="5080">
              <a:lnSpc>
                <a:spcPct val="102600"/>
              </a:lnSpc>
              <a:spcBef>
                <a:spcPts val="55"/>
              </a:spcBef>
            </a:pPr>
            <a:r>
              <a:rPr sz="1100" dirty="0">
                <a:solidFill>
                  <a:srgbClr val="00B0F0"/>
                </a:solidFill>
                <a:cs typeface="Tahoma"/>
              </a:rPr>
              <a:t>Gamson’s Law </a:t>
            </a:r>
            <a:r>
              <a:rPr sz="1100" dirty="0">
                <a:cs typeface="Tahoma"/>
              </a:rPr>
              <a:t>states that cabinet portfolios will be distributed  among government parties in strict proportion to the number of  seats each party contributes to the government’s legislative seat  total.</a:t>
            </a:r>
          </a:p>
        </p:txBody>
      </p:sp>
    </p:spTree>
  </p:cSld>
  <p:clrMapOvr>
    <a:masterClrMapping/>
  </p:clrMapOvr>
  <p:transition>
    <p:cut/>
  </p:transition>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693698"/>
            <a:ext cx="514984" cy="180819"/>
          </a:xfrm>
          <a:prstGeom prst="rect">
            <a:avLst/>
          </a:prstGeom>
        </p:spPr>
        <p:txBody>
          <a:bodyPr vert="horz" wrap="square" lIns="0" tIns="11430" rIns="0" bIns="0" rtlCol="0">
            <a:spAutoFit/>
          </a:bodyPr>
          <a:lstStyle/>
          <a:p>
            <a:pPr marL="12700">
              <a:lnSpc>
                <a:spcPct val="100000"/>
              </a:lnSpc>
              <a:spcBef>
                <a:spcPts val="90"/>
              </a:spcBef>
            </a:pPr>
            <a:r>
              <a:rPr dirty="0">
                <a:solidFill>
                  <a:srgbClr val="00B0F0"/>
                </a:solidFill>
                <a:latin typeface="+mn-lt"/>
              </a:rPr>
              <a:t>Example</a:t>
            </a:r>
          </a:p>
        </p:txBody>
      </p:sp>
      <p:sp>
        <p:nvSpPr>
          <p:cNvPr id="3" name="object 3"/>
          <p:cNvSpPr txBox="1"/>
          <p:nvPr/>
        </p:nvSpPr>
        <p:spPr>
          <a:xfrm>
            <a:off x="485851" y="1083727"/>
            <a:ext cx="3775075" cy="349391"/>
          </a:xfrm>
          <a:prstGeom prst="rect">
            <a:avLst/>
          </a:prstGeom>
        </p:spPr>
        <p:txBody>
          <a:bodyPr vert="horz" wrap="square" lIns="0" tIns="6985" rIns="0" bIns="0" rtlCol="0">
            <a:spAutoFit/>
          </a:bodyPr>
          <a:lstStyle/>
          <a:p>
            <a:pPr marL="151130" marR="5080" indent="-139065">
              <a:lnSpc>
                <a:spcPct val="102600"/>
              </a:lnSpc>
              <a:spcBef>
                <a:spcPts val="55"/>
              </a:spcBef>
              <a:buFont typeface="Arial"/>
              <a:buChar char="•"/>
              <a:tabLst>
                <a:tab pos="151765" algn="l"/>
              </a:tabLst>
            </a:pPr>
            <a:r>
              <a:rPr sz="1100" dirty="0">
                <a:cs typeface="Tahoma"/>
              </a:rPr>
              <a:t>Party </a:t>
            </a:r>
            <a:r>
              <a:rPr sz="1100" i="1" dirty="0">
                <a:cs typeface="Calibri"/>
              </a:rPr>
              <a:t>A </a:t>
            </a:r>
            <a:r>
              <a:rPr sz="1100" dirty="0">
                <a:cs typeface="Tahoma"/>
              </a:rPr>
              <a:t>(80 seats) and Party </a:t>
            </a:r>
            <a:r>
              <a:rPr sz="1100" i="1" dirty="0">
                <a:cs typeface="Calibri"/>
              </a:rPr>
              <a:t>B </a:t>
            </a:r>
            <a:r>
              <a:rPr sz="1100" dirty="0">
                <a:cs typeface="Tahoma"/>
              </a:rPr>
              <a:t>(40 seats) form a government  (120 seats).</a:t>
            </a:r>
          </a:p>
        </p:txBody>
      </p:sp>
      <p:sp>
        <p:nvSpPr>
          <p:cNvPr id="4" name="object 4"/>
          <p:cNvSpPr txBox="1"/>
          <p:nvPr/>
        </p:nvSpPr>
        <p:spPr>
          <a:xfrm>
            <a:off x="485851" y="1660053"/>
            <a:ext cx="95250" cy="612140"/>
          </a:xfrm>
          <a:prstGeom prst="rect">
            <a:avLst/>
          </a:prstGeom>
        </p:spPr>
        <p:txBody>
          <a:bodyPr vert="horz" wrap="square" lIns="0" tIns="11430" rIns="0" bIns="0" rtlCol="0">
            <a:spAutoFit/>
          </a:bodyPr>
          <a:lstStyle/>
          <a:p>
            <a:pPr marL="12700">
              <a:lnSpc>
                <a:spcPct val="100000"/>
              </a:lnSpc>
              <a:spcBef>
                <a:spcPts val="90"/>
              </a:spcBef>
            </a:pPr>
            <a:r>
              <a:rPr sz="1100" i="1" dirty="0">
                <a:cs typeface="Arial"/>
              </a:rPr>
              <a:t>•</a:t>
            </a:r>
            <a:endParaRPr sz="1100">
              <a:cs typeface="Arial"/>
            </a:endParaRPr>
          </a:p>
          <a:p>
            <a:pPr>
              <a:lnSpc>
                <a:spcPct val="100000"/>
              </a:lnSpc>
              <a:spcBef>
                <a:spcPts val="30"/>
              </a:spcBef>
            </a:pPr>
            <a:endParaRPr sz="1700">
              <a:cs typeface="Arial"/>
            </a:endParaRPr>
          </a:p>
          <a:p>
            <a:pPr marL="12700">
              <a:lnSpc>
                <a:spcPct val="100000"/>
              </a:lnSpc>
            </a:pPr>
            <a:r>
              <a:rPr sz="1100" i="1" dirty="0">
                <a:cs typeface="Arial"/>
              </a:rPr>
              <a:t>•</a:t>
            </a:r>
            <a:endParaRPr sz="1100">
              <a:cs typeface="Arial"/>
            </a:endParaRPr>
          </a:p>
        </p:txBody>
      </p:sp>
      <p:sp>
        <p:nvSpPr>
          <p:cNvPr id="5" name="object 5"/>
          <p:cNvSpPr txBox="1"/>
          <p:nvPr/>
        </p:nvSpPr>
        <p:spPr>
          <a:xfrm>
            <a:off x="1993861" y="1658644"/>
            <a:ext cx="187325" cy="135293"/>
          </a:xfrm>
          <a:prstGeom prst="rect">
            <a:avLst/>
          </a:prstGeom>
        </p:spPr>
        <p:txBody>
          <a:bodyPr vert="horz" wrap="square" lIns="0" tIns="12065" rIns="0" bIns="0" rtlCol="0">
            <a:spAutoFit/>
          </a:bodyPr>
          <a:lstStyle/>
          <a:p>
            <a:pPr marL="12700">
              <a:lnSpc>
                <a:spcPct val="100000"/>
              </a:lnSpc>
              <a:spcBef>
                <a:spcPts val="95"/>
              </a:spcBef>
            </a:pPr>
            <a:r>
              <a:rPr sz="800" u="sng" dirty="0">
                <a:uFill>
                  <a:solidFill>
                    <a:srgbClr val="000000"/>
                  </a:solidFill>
                </a:uFill>
                <a:cs typeface="Times New Roman"/>
              </a:rPr>
              <a:t> </a:t>
            </a:r>
            <a:r>
              <a:rPr sz="800" u="sng" dirty="0">
                <a:uFill>
                  <a:solidFill>
                    <a:srgbClr val="000000"/>
                  </a:solidFill>
                </a:uFill>
                <a:cs typeface="Trebuchet MS"/>
              </a:rPr>
              <a:t>80 </a:t>
            </a:r>
            <a:endParaRPr sz="800">
              <a:cs typeface="Trebuchet MS"/>
            </a:endParaRPr>
          </a:p>
        </p:txBody>
      </p:sp>
      <p:sp>
        <p:nvSpPr>
          <p:cNvPr id="6" name="object 6"/>
          <p:cNvSpPr txBox="1"/>
          <p:nvPr/>
        </p:nvSpPr>
        <p:spPr>
          <a:xfrm>
            <a:off x="1993861" y="1760968"/>
            <a:ext cx="187325" cy="135293"/>
          </a:xfrm>
          <a:prstGeom prst="rect">
            <a:avLst/>
          </a:prstGeom>
        </p:spPr>
        <p:txBody>
          <a:bodyPr vert="horz" wrap="square" lIns="0" tIns="12065" rIns="0" bIns="0" rtlCol="0">
            <a:spAutoFit/>
          </a:bodyPr>
          <a:lstStyle/>
          <a:p>
            <a:pPr marL="12700">
              <a:lnSpc>
                <a:spcPct val="100000"/>
              </a:lnSpc>
              <a:spcBef>
                <a:spcPts val="95"/>
              </a:spcBef>
            </a:pPr>
            <a:r>
              <a:rPr sz="800" dirty="0">
                <a:cs typeface="Trebuchet MS"/>
              </a:rPr>
              <a:t>120</a:t>
            </a:r>
            <a:endParaRPr sz="800">
              <a:cs typeface="Trebuchet MS"/>
            </a:endParaRPr>
          </a:p>
        </p:txBody>
      </p:sp>
      <p:sp>
        <p:nvSpPr>
          <p:cNvPr id="7" name="object 7"/>
          <p:cNvSpPr txBox="1"/>
          <p:nvPr/>
        </p:nvSpPr>
        <p:spPr>
          <a:xfrm>
            <a:off x="2370277" y="1658644"/>
            <a:ext cx="79375" cy="135293"/>
          </a:xfrm>
          <a:prstGeom prst="rect">
            <a:avLst/>
          </a:prstGeom>
        </p:spPr>
        <p:txBody>
          <a:bodyPr vert="horz" wrap="square" lIns="0" tIns="12065" rIns="0" bIns="0" rtlCol="0">
            <a:spAutoFit/>
          </a:bodyPr>
          <a:lstStyle/>
          <a:p>
            <a:pPr marL="12700">
              <a:lnSpc>
                <a:spcPct val="100000"/>
              </a:lnSpc>
              <a:spcBef>
                <a:spcPts val="95"/>
              </a:spcBef>
            </a:pPr>
            <a:r>
              <a:rPr sz="800" u="sng" dirty="0">
                <a:uFill>
                  <a:solidFill>
                    <a:srgbClr val="000000"/>
                  </a:solidFill>
                </a:uFill>
                <a:cs typeface="Trebuchet MS"/>
              </a:rPr>
              <a:t>2</a:t>
            </a:r>
            <a:endParaRPr sz="800">
              <a:cs typeface="Trebuchet MS"/>
            </a:endParaRPr>
          </a:p>
        </p:txBody>
      </p:sp>
      <p:sp>
        <p:nvSpPr>
          <p:cNvPr id="8" name="object 8"/>
          <p:cNvSpPr txBox="1"/>
          <p:nvPr/>
        </p:nvSpPr>
        <p:spPr>
          <a:xfrm>
            <a:off x="2370277" y="1760968"/>
            <a:ext cx="79375" cy="135293"/>
          </a:xfrm>
          <a:prstGeom prst="rect">
            <a:avLst/>
          </a:prstGeom>
        </p:spPr>
        <p:txBody>
          <a:bodyPr vert="horz" wrap="square" lIns="0" tIns="12065" rIns="0" bIns="0" rtlCol="0">
            <a:spAutoFit/>
          </a:bodyPr>
          <a:lstStyle/>
          <a:p>
            <a:pPr marL="12700">
              <a:lnSpc>
                <a:spcPct val="100000"/>
              </a:lnSpc>
              <a:spcBef>
                <a:spcPts val="95"/>
              </a:spcBef>
            </a:pPr>
            <a:r>
              <a:rPr sz="800" dirty="0">
                <a:cs typeface="Trebuchet MS"/>
              </a:rPr>
              <a:t>3</a:t>
            </a:r>
            <a:endParaRPr sz="800">
              <a:cs typeface="Trebuchet MS"/>
            </a:endParaRPr>
          </a:p>
        </p:txBody>
      </p:sp>
      <p:sp>
        <p:nvSpPr>
          <p:cNvPr id="9" name="object 9"/>
          <p:cNvSpPr txBox="1"/>
          <p:nvPr/>
        </p:nvSpPr>
        <p:spPr>
          <a:xfrm>
            <a:off x="624395" y="1675865"/>
            <a:ext cx="3312795" cy="180819"/>
          </a:xfrm>
          <a:prstGeom prst="rect">
            <a:avLst/>
          </a:prstGeom>
        </p:spPr>
        <p:txBody>
          <a:bodyPr vert="horz" wrap="square" lIns="0" tIns="11430" rIns="0" bIns="0" rtlCol="0">
            <a:spAutoFit/>
          </a:bodyPr>
          <a:lstStyle/>
          <a:p>
            <a:pPr marL="12700">
              <a:lnSpc>
                <a:spcPct val="100000"/>
              </a:lnSpc>
              <a:spcBef>
                <a:spcPts val="90"/>
              </a:spcBef>
              <a:tabLst>
                <a:tab pos="1597025" algn="l"/>
                <a:tab pos="1873250" algn="l"/>
              </a:tabLst>
            </a:pPr>
            <a:r>
              <a:rPr sz="1100" dirty="0">
                <a:cs typeface="Tahoma"/>
              </a:rPr>
              <a:t>Party </a:t>
            </a:r>
            <a:r>
              <a:rPr sz="1100" i="1" dirty="0">
                <a:cs typeface="Calibri"/>
              </a:rPr>
              <a:t>A </a:t>
            </a:r>
            <a:r>
              <a:rPr sz="1100" dirty="0">
                <a:cs typeface="Tahoma"/>
              </a:rPr>
              <a:t>should receive	</a:t>
            </a:r>
            <a:r>
              <a:rPr sz="1100" dirty="0">
                <a:cs typeface="Lucida Sans Unicode"/>
              </a:rPr>
              <a:t>=	</a:t>
            </a:r>
            <a:r>
              <a:rPr sz="1100" dirty="0">
                <a:cs typeface="Tahoma"/>
              </a:rPr>
              <a:t>of the cabinet portfolios.</a:t>
            </a:r>
            <a:endParaRPr sz="1100">
              <a:cs typeface="Tahoma"/>
            </a:endParaRPr>
          </a:p>
        </p:txBody>
      </p:sp>
      <p:sp>
        <p:nvSpPr>
          <p:cNvPr id="10" name="object 10"/>
          <p:cNvSpPr txBox="1"/>
          <p:nvPr/>
        </p:nvSpPr>
        <p:spPr>
          <a:xfrm>
            <a:off x="2001989" y="2078709"/>
            <a:ext cx="187325" cy="135293"/>
          </a:xfrm>
          <a:prstGeom prst="rect">
            <a:avLst/>
          </a:prstGeom>
        </p:spPr>
        <p:txBody>
          <a:bodyPr vert="horz" wrap="square" lIns="0" tIns="12065" rIns="0" bIns="0" rtlCol="0">
            <a:spAutoFit/>
          </a:bodyPr>
          <a:lstStyle/>
          <a:p>
            <a:pPr marL="12700">
              <a:lnSpc>
                <a:spcPct val="100000"/>
              </a:lnSpc>
              <a:spcBef>
                <a:spcPts val="95"/>
              </a:spcBef>
            </a:pPr>
            <a:r>
              <a:rPr sz="800" u="sng" dirty="0">
                <a:uFill>
                  <a:solidFill>
                    <a:srgbClr val="000000"/>
                  </a:solidFill>
                </a:uFill>
                <a:cs typeface="Times New Roman"/>
              </a:rPr>
              <a:t> </a:t>
            </a:r>
            <a:r>
              <a:rPr sz="800" u="sng" dirty="0">
                <a:uFill>
                  <a:solidFill>
                    <a:srgbClr val="000000"/>
                  </a:solidFill>
                </a:uFill>
                <a:cs typeface="Trebuchet MS"/>
              </a:rPr>
              <a:t>40 </a:t>
            </a:r>
            <a:endParaRPr sz="800">
              <a:cs typeface="Trebuchet MS"/>
            </a:endParaRPr>
          </a:p>
        </p:txBody>
      </p:sp>
      <p:sp>
        <p:nvSpPr>
          <p:cNvPr id="11" name="object 11"/>
          <p:cNvSpPr txBox="1"/>
          <p:nvPr/>
        </p:nvSpPr>
        <p:spPr>
          <a:xfrm>
            <a:off x="2001989" y="2181033"/>
            <a:ext cx="187325" cy="135293"/>
          </a:xfrm>
          <a:prstGeom prst="rect">
            <a:avLst/>
          </a:prstGeom>
        </p:spPr>
        <p:txBody>
          <a:bodyPr vert="horz" wrap="square" lIns="0" tIns="12065" rIns="0" bIns="0" rtlCol="0">
            <a:spAutoFit/>
          </a:bodyPr>
          <a:lstStyle/>
          <a:p>
            <a:pPr marL="12700">
              <a:lnSpc>
                <a:spcPct val="100000"/>
              </a:lnSpc>
              <a:spcBef>
                <a:spcPts val="95"/>
              </a:spcBef>
            </a:pPr>
            <a:r>
              <a:rPr sz="800" dirty="0">
                <a:cs typeface="Trebuchet MS"/>
              </a:rPr>
              <a:t>120</a:t>
            </a:r>
            <a:endParaRPr sz="800">
              <a:cs typeface="Trebuchet MS"/>
            </a:endParaRPr>
          </a:p>
        </p:txBody>
      </p:sp>
      <p:sp>
        <p:nvSpPr>
          <p:cNvPr id="12" name="object 12"/>
          <p:cNvSpPr txBox="1"/>
          <p:nvPr/>
        </p:nvSpPr>
        <p:spPr>
          <a:xfrm>
            <a:off x="2378405" y="2078709"/>
            <a:ext cx="79375" cy="135293"/>
          </a:xfrm>
          <a:prstGeom prst="rect">
            <a:avLst/>
          </a:prstGeom>
        </p:spPr>
        <p:txBody>
          <a:bodyPr vert="horz" wrap="square" lIns="0" tIns="12065" rIns="0" bIns="0" rtlCol="0">
            <a:spAutoFit/>
          </a:bodyPr>
          <a:lstStyle/>
          <a:p>
            <a:pPr marL="12700">
              <a:lnSpc>
                <a:spcPct val="100000"/>
              </a:lnSpc>
              <a:spcBef>
                <a:spcPts val="95"/>
              </a:spcBef>
            </a:pPr>
            <a:r>
              <a:rPr sz="800" u="sng" dirty="0">
                <a:uFill>
                  <a:solidFill>
                    <a:srgbClr val="000000"/>
                  </a:solidFill>
                </a:uFill>
                <a:cs typeface="Trebuchet MS"/>
              </a:rPr>
              <a:t>1</a:t>
            </a:r>
            <a:endParaRPr sz="800">
              <a:cs typeface="Trebuchet MS"/>
            </a:endParaRPr>
          </a:p>
        </p:txBody>
      </p:sp>
      <p:sp>
        <p:nvSpPr>
          <p:cNvPr id="13" name="object 13"/>
          <p:cNvSpPr txBox="1"/>
          <p:nvPr/>
        </p:nvSpPr>
        <p:spPr>
          <a:xfrm>
            <a:off x="2378405" y="2181033"/>
            <a:ext cx="79375" cy="135293"/>
          </a:xfrm>
          <a:prstGeom prst="rect">
            <a:avLst/>
          </a:prstGeom>
        </p:spPr>
        <p:txBody>
          <a:bodyPr vert="horz" wrap="square" lIns="0" tIns="12065" rIns="0" bIns="0" rtlCol="0">
            <a:spAutoFit/>
          </a:bodyPr>
          <a:lstStyle/>
          <a:p>
            <a:pPr marL="12700">
              <a:lnSpc>
                <a:spcPct val="100000"/>
              </a:lnSpc>
              <a:spcBef>
                <a:spcPts val="95"/>
              </a:spcBef>
            </a:pPr>
            <a:r>
              <a:rPr sz="800" dirty="0">
                <a:cs typeface="Trebuchet MS"/>
              </a:rPr>
              <a:t>3</a:t>
            </a:r>
            <a:endParaRPr sz="800">
              <a:cs typeface="Trebuchet MS"/>
            </a:endParaRPr>
          </a:p>
        </p:txBody>
      </p:sp>
      <p:sp>
        <p:nvSpPr>
          <p:cNvPr id="14" name="object 14"/>
          <p:cNvSpPr txBox="1"/>
          <p:nvPr/>
        </p:nvSpPr>
        <p:spPr>
          <a:xfrm>
            <a:off x="624395" y="2095930"/>
            <a:ext cx="3321050" cy="180819"/>
          </a:xfrm>
          <a:prstGeom prst="rect">
            <a:avLst/>
          </a:prstGeom>
        </p:spPr>
        <p:txBody>
          <a:bodyPr vert="horz" wrap="square" lIns="0" tIns="11430" rIns="0" bIns="0" rtlCol="0">
            <a:spAutoFit/>
          </a:bodyPr>
          <a:lstStyle/>
          <a:p>
            <a:pPr marL="12700">
              <a:lnSpc>
                <a:spcPct val="100000"/>
              </a:lnSpc>
              <a:spcBef>
                <a:spcPts val="90"/>
              </a:spcBef>
              <a:tabLst>
                <a:tab pos="1604645" algn="l"/>
                <a:tab pos="1881505" algn="l"/>
              </a:tabLst>
            </a:pPr>
            <a:r>
              <a:rPr sz="1100" dirty="0">
                <a:cs typeface="Tahoma"/>
              </a:rPr>
              <a:t>Party </a:t>
            </a:r>
            <a:r>
              <a:rPr sz="1100" i="1" dirty="0">
                <a:cs typeface="Calibri"/>
              </a:rPr>
              <a:t>B </a:t>
            </a:r>
            <a:r>
              <a:rPr sz="1100" dirty="0">
                <a:cs typeface="Tahoma"/>
              </a:rPr>
              <a:t>should receive	</a:t>
            </a:r>
            <a:r>
              <a:rPr sz="1100" dirty="0">
                <a:cs typeface="Lucida Sans Unicode"/>
              </a:rPr>
              <a:t>=	</a:t>
            </a:r>
            <a:r>
              <a:rPr sz="1100" dirty="0">
                <a:cs typeface="Tahoma"/>
              </a:rPr>
              <a:t>of the cabinet portfolios.</a:t>
            </a:r>
            <a:endParaRPr sz="1100">
              <a:cs typeface="Tahoma"/>
            </a:endParaRPr>
          </a:p>
        </p:txBody>
      </p:sp>
    </p:spTree>
  </p:cSld>
  <p:clrMapOvr>
    <a:masterClrMapping/>
  </p:clrMapOvr>
  <p:transition>
    <p:cut/>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22324"/>
            <a:ext cx="3557904" cy="349391"/>
          </a:xfrm>
          <a:prstGeom prst="rect">
            <a:avLst/>
          </a:prstGeom>
        </p:spPr>
        <p:txBody>
          <a:bodyPr vert="horz" wrap="square" lIns="0" tIns="6985" rIns="0" bIns="0" rtlCol="0">
            <a:spAutoFit/>
          </a:bodyPr>
          <a:lstStyle/>
          <a:p>
            <a:pPr marL="12700" marR="5080">
              <a:lnSpc>
                <a:spcPct val="102600"/>
              </a:lnSpc>
              <a:spcBef>
                <a:spcPts val="55"/>
              </a:spcBef>
            </a:pPr>
            <a:r>
              <a:rPr dirty="0">
                <a:solidFill>
                  <a:srgbClr val="00B0F0"/>
                </a:solidFill>
                <a:latin typeface="+mn-lt"/>
              </a:rPr>
              <a:t>Classifying Parliamentary, Presidential, and Semi-Presidential  Democracies</a:t>
            </a:r>
          </a:p>
        </p:txBody>
      </p:sp>
      <p:sp>
        <p:nvSpPr>
          <p:cNvPr id="4" name="object 4"/>
          <p:cNvSpPr txBox="1"/>
          <p:nvPr/>
        </p:nvSpPr>
        <p:spPr>
          <a:xfrm>
            <a:off x="2313803" y="1696070"/>
            <a:ext cx="1420495" cy="377825"/>
          </a:xfrm>
          <a:prstGeom prst="rect">
            <a:avLst/>
          </a:prstGeom>
        </p:spPr>
        <p:txBody>
          <a:bodyPr vert="horz" wrap="square" lIns="0" tIns="13970" rIns="0" bIns="0" rtlCol="0">
            <a:spAutoFit/>
          </a:bodyPr>
          <a:lstStyle/>
          <a:p>
            <a:pPr marL="613410">
              <a:lnSpc>
                <a:spcPct val="100000"/>
              </a:lnSpc>
              <a:spcBef>
                <a:spcPts val="110"/>
              </a:spcBef>
            </a:pPr>
            <a:r>
              <a:rPr sz="750" dirty="0">
                <a:solidFill>
                  <a:srgbClr val="231F20"/>
                </a:solidFill>
                <a:cs typeface="Arial MT"/>
              </a:rPr>
              <a:t>Yes:</a:t>
            </a:r>
            <a:endParaRPr sz="750">
              <a:cs typeface="Arial MT"/>
            </a:endParaRPr>
          </a:p>
          <a:p>
            <a:pPr marL="12700" marR="5080" indent="23495">
              <a:lnSpc>
                <a:spcPts val="950"/>
              </a:lnSpc>
            </a:pPr>
            <a:r>
              <a:rPr sz="750" dirty="0">
                <a:solidFill>
                  <a:srgbClr val="231F20"/>
                </a:solidFill>
                <a:cs typeface="Arial MT"/>
              </a:rPr>
              <a:t>2. Is the head of state popularly  elected for a fixed term in office?</a:t>
            </a:r>
            <a:endParaRPr sz="750">
              <a:cs typeface="Arial MT"/>
            </a:endParaRPr>
          </a:p>
        </p:txBody>
      </p:sp>
      <p:grpSp>
        <p:nvGrpSpPr>
          <p:cNvPr id="5" name="object 5"/>
          <p:cNvGrpSpPr/>
          <p:nvPr/>
        </p:nvGrpSpPr>
        <p:grpSpPr>
          <a:xfrm>
            <a:off x="995746" y="1525322"/>
            <a:ext cx="2034539" cy="187960"/>
            <a:chOff x="995746" y="1525322"/>
            <a:chExt cx="2034539" cy="187960"/>
          </a:xfrm>
        </p:grpSpPr>
        <p:sp>
          <p:nvSpPr>
            <p:cNvPr id="6" name="object 6"/>
            <p:cNvSpPr/>
            <p:nvPr/>
          </p:nvSpPr>
          <p:spPr>
            <a:xfrm>
              <a:off x="1001779" y="1603100"/>
              <a:ext cx="2022475" cy="104139"/>
            </a:xfrm>
            <a:custGeom>
              <a:avLst/>
              <a:gdLst/>
              <a:ahLst/>
              <a:cxnLst/>
              <a:rect l="l" t="t" r="r" b="b"/>
              <a:pathLst>
                <a:path w="2022475" h="104139">
                  <a:moveTo>
                    <a:pt x="0" y="103710"/>
                  </a:moveTo>
                  <a:lnTo>
                    <a:pt x="0" y="0"/>
                  </a:lnTo>
                  <a:lnTo>
                    <a:pt x="2022359" y="0"/>
                  </a:lnTo>
                  <a:lnTo>
                    <a:pt x="2022359" y="98522"/>
                  </a:lnTo>
                </a:path>
              </a:pathLst>
            </a:custGeom>
            <a:ln w="12064">
              <a:solidFill>
                <a:srgbClr val="231F20"/>
              </a:solidFill>
            </a:ln>
          </p:spPr>
          <p:txBody>
            <a:bodyPr wrap="square" lIns="0" tIns="0" rIns="0" bIns="0" rtlCol="0"/>
            <a:lstStyle/>
            <a:p>
              <a:endParaRPr/>
            </a:p>
          </p:txBody>
        </p:sp>
        <p:sp>
          <p:nvSpPr>
            <p:cNvPr id="7" name="object 7"/>
            <p:cNvSpPr/>
            <p:nvPr/>
          </p:nvSpPr>
          <p:spPr>
            <a:xfrm>
              <a:off x="2021501" y="1525322"/>
              <a:ext cx="0" cy="78105"/>
            </a:xfrm>
            <a:custGeom>
              <a:avLst/>
              <a:gdLst/>
              <a:ahLst/>
              <a:cxnLst/>
              <a:rect l="l" t="t" r="r" b="b"/>
              <a:pathLst>
                <a:path h="78105">
                  <a:moveTo>
                    <a:pt x="0" y="0"/>
                  </a:moveTo>
                  <a:lnTo>
                    <a:pt x="0" y="77778"/>
                  </a:lnTo>
                </a:path>
              </a:pathLst>
            </a:custGeom>
            <a:ln w="12064">
              <a:solidFill>
                <a:srgbClr val="231F20"/>
              </a:solidFill>
            </a:ln>
          </p:spPr>
          <p:txBody>
            <a:bodyPr wrap="square" lIns="0" tIns="0" rIns="0" bIns="0" rtlCol="0"/>
            <a:lstStyle/>
            <a:p>
              <a:endParaRPr/>
            </a:p>
          </p:txBody>
        </p:sp>
      </p:grpSp>
      <p:sp>
        <p:nvSpPr>
          <p:cNvPr id="8" name="object 8"/>
          <p:cNvSpPr/>
          <p:nvPr/>
        </p:nvSpPr>
        <p:spPr>
          <a:xfrm>
            <a:off x="2021501" y="1219373"/>
            <a:ext cx="0" cy="186690"/>
          </a:xfrm>
          <a:custGeom>
            <a:avLst/>
            <a:gdLst/>
            <a:ahLst/>
            <a:cxnLst/>
            <a:rect l="l" t="t" r="r" b="b"/>
            <a:pathLst>
              <a:path h="186690">
                <a:moveTo>
                  <a:pt x="0" y="0"/>
                </a:moveTo>
                <a:lnTo>
                  <a:pt x="0" y="186686"/>
                </a:lnTo>
              </a:path>
            </a:pathLst>
          </a:custGeom>
          <a:ln w="12064">
            <a:solidFill>
              <a:srgbClr val="231F20"/>
            </a:solidFill>
          </a:ln>
        </p:spPr>
        <p:txBody>
          <a:bodyPr wrap="square" lIns="0" tIns="0" rIns="0" bIns="0" rtlCol="0"/>
          <a:lstStyle/>
          <a:p>
            <a:endParaRPr/>
          </a:p>
        </p:txBody>
      </p:sp>
      <p:sp>
        <p:nvSpPr>
          <p:cNvPr id="9" name="object 9"/>
          <p:cNvSpPr txBox="1"/>
          <p:nvPr/>
        </p:nvSpPr>
        <p:spPr>
          <a:xfrm>
            <a:off x="736588" y="1084219"/>
            <a:ext cx="2553335" cy="457834"/>
          </a:xfrm>
          <a:prstGeom prst="rect">
            <a:avLst/>
          </a:prstGeom>
        </p:spPr>
        <p:txBody>
          <a:bodyPr vert="horz" wrap="square" lIns="0" tIns="13970" rIns="0" bIns="0" rtlCol="0">
            <a:spAutoFit/>
          </a:bodyPr>
          <a:lstStyle/>
          <a:p>
            <a:pPr algn="ctr">
              <a:lnSpc>
                <a:spcPct val="100000"/>
              </a:lnSpc>
              <a:spcBef>
                <a:spcPts val="110"/>
              </a:spcBef>
            </a:pPr>
            <a:r>
              <a:rPr sz="750" dirty="0">
                <a:solidFill>
                  <a:srgbClr val="231F20"/>
                </a:solidFill>
                <a:cs typeface="Arial MT"/>
              </a:rPr>
              <a:t>DEMOCRACIES</a:t>
            </a:r>
            <a:endParaRPr sz="750" dirty="0">
              <a:cs typeface="Arial MT"/>
            </a:endParaRPr>
          </a:p>
          <a:p>
            <a:pPr>
              <a:lnSpc>
                <a:spcPct val="100000"/>
              </a:lnSpc>
            </a:pPr>
            <a:endParaRPr sz="900" dirty="0">
              <a:cs typeface="Arial MT"/>
            </a:endParaRPr>
          </a:p>
          <a:p>
            <a:pPr marL="12700">
              <a:lnSpc>
                <a:spcPct val="100000"/>
              </a:lnSpc>
              <a:spcBef>
                <a:spcPts val="555"/>
              </a:spcBef>
            </a:pPr>
            <a:r>
              <a:rPr lang="en-US" sz="750" dirty="0">
                <a:solidFill>
                  <a:srgbClr val="231F20"/>
                </a:solidFill>
                <a:cs typeface="Arial MT"/>
              </a:rPr>
              <a:t>       </a:t>
            </a:r>
            <a:r>
              <a:rPr sz="750" dirty="0">
                <a:solidFill>
                  <a:srgbClr val="231F20"/>
                </a:solidFill>
                <a:cs typeface="Arial MT"/>
              </a:rPr>
              <a:t>1. Is the government responsible to the elected legislature?</a:t>
            </a:r>
            <a:endParaRPr sz="750" dirty="0">
              <a:cs typeface="Arial MT"/>
            </a:endParaRPr>
          </a:p>
        </p:txBody>
      </p:sp>
      <p:grpSp>
        <p:nvGrpSpPr>
          <p:cNvPr id="10" name="object 10"/>
          <p:cNvGrpSpPr/>
          <p:nvPr/>
        </p:nvGrpSpPr>
        <p:grpSpPr>
          <a:xfrm>
            <a:off x="2017287" y="2079449"/>
            <a:ext cx="1998345" cy="177165"/>
            <a:chOff x="2017287" y="2079449"/>
            <a:chExt cx="1998345" cy="177165"/>
          </a:xfrm>
        </p:grpSpPr>
        <p:sp>
          <p:nvSpPr>
            <p:cNvPr id="11" name="object 11"/>
            <p:cNvSpPr/>
            <p:nvPr/>
          </p:nvSpPr>
          <p:spPr>
            <a:xfrm>
              <a:off x="3024756" y="2079449"/>
              <a:ext cx="0" cy="67945"/>
            </a:xfrm>
            <a:custGeom>
              <a:avLst/>
              <a:gdLst/>
              <a:ahLst/>
              <a:cxnLst/>
              <a:rect l="l" t="t" r="r" b="b"/>
              <a:pathLst>
                <a:path h="67944">
                  <a:moveTo>
                    <a:pt x="0" y="67419"/>
                  </a:moveTo>
                  <a:lnTo>
                    <a:pt x="0" y="0"/>
                  </a:lnTo>
                </a:path>
              </a:pathLst>
            </a:custGeom>
            <a:ln w="12064">
              <a:solidFill>
                <a:srgbClr val="231F20"/>
              </a:solidFill>
            </a:ln>
          </p:spPr>
          <p:txBody>
            <a:bodyPr wrap="square" lIns="0" tIns="0" rIns="0" bIns="0" rtlCol="0"/>
            <a:lstStyle/>
            <a:p>
              <a:endParaRPr/>
            </a:p>
          </p:txBody>
        </p:sp>
        <p:sp>
          <p:nvSpPr>
            <p:cNvPr id="12" name="object 12"/>
            <p:cNvSpPr/>
            <p:nvPr/>
          </p:nvSpPr>
          <p:spPr>
            <a:xfrm>
              <a:off x="2023320" y="2146869"/>
              <a:ext cx="1986280" cy="104139"/>
            </a:xfrm>
            <a:custGeom>
              <a:avLst/>
              <a:gdLst/>
              <a:ahLst/>
              <a:cxnLst/>
              <a:rect l="l" t="t" r="r" b="b"/>
              <a:pathLst>
                <a:path w="1986279" h="104139">
                  <a:moveTo>
                    <a:pt x="0" y="103710"/>
                  </a:moveTo>
                  <a:lnTo>
                    <a:pt x="0" y="0"/>
                  </a:lnTo>
                  <a:lnTo>
                    <a:pt x="1986055" y="0"/>
                  </a:lnTo>
                  <a:lnTo>
                    <a:pt x="1986055" y="98522"/>
                  </a:lnTo>
                </a:path>
              </a:pathLst>
            </a:custGeom>
            <a:ln w="12064">
              <a:solidFill>
                <a:srgbClr val="231F20"/>
              </a:solidFill>
            </a:ln>
          </p:spPr>
          <p:txBody>
            <a:bodyPr wrap="square" lIns="0" tIns="0" rIns="0" bIns="0" rtlCol="0"/>
            <a:lstStyle/>
            <a:p>
              <a:endParaRPr/>
            </a:p>
          </p:txBody>
        </p:sp>
      </p:grpSp>
      <p:sp>
        <p:nvSpPr>
          <p:cNvPr id="13" name="object 13"/>
          <p:cNvSpPr txBox="1"/>
          <p:nvPr/>
        </p:nvSpPr>
        <p:spPr>
          <a:xfrm>
            <a:off x="1525883" y="2288293"/>
            <a:ext cx="991235" cy="244939"/>
          </a:xfrm>
          <a:prstGeom prst="rect">
            <a:avLst/>
          </a:prstGeom>
        </p:spPr>
        <p:txBody>
          <a:bodyPr vert="horz" wrap="square" lIns="0" tIns="13970" rIns="0" bIns="0" rtlCol="0">
            <a:spAutoFit/>
          </a:bodyPr>
          <a:lstStyle/>
          <a:p>
            <a:pPr algn="ctr">
              <a:lnSpc>
                <a:spcPct val="100000"/>
              </a:lnSpc>
              <a:spcBef>
                <a:spcPts val="110"/>
              </a:spcBef>
            </a:pPr>
            <a:r>
              <a:rPr sz="750" dirty="0">
                <a:solidFill>
                  <a:srgbClr val="231F20"/>
                </a:solidFill>
                <a:cs typeface="Arial MT"/>
              </a:rPr>
              <a:t>Yes:</a:t>
            </a:r>
            <a:endParaRPr sz="750" dirty="0">
              <a:cs typeface="Arial MT"/>
            </a:endParaRPr>
          </a:p>
          <a:p>
            <a:pPr algn="ctr">
              <a:lnSpc>
                <a:spcPct val="100000"/>
              </a:lnSpc>
              <a:spcBef>
                <a:spcPts val="10"/>
              </a:spcBef>
            </a:pPr>
            <a:r>
              <a:rPr sz="750" dirty="0">
                <a:solidFill>
                  <a:srgbClr val="231F20"/>
                </a:solidFill>
                <a:cs typeface="Arial MT"/>
              </a:rPr>
              <a:t>SEMI-PRESIDENTIAL</a:t>
            </a:r>
            <a:endParaRPr sz="750" dirty="0">
              <a:cs typeface="Arial MT"/>
            </a:endParaRPr>
          </a:p>
        </p:txBody>
      </p:sp>
      <p:sp>
        <p:nvSpPr>
          <p:cNvPr id="16" name="object 13">
            <a:extLst>
              <a:ext uri="{FF2B5EF4-FFF2-40B4-BE49-F238E27FC236}">
                <a16:creationId xmlns:a16="http://schemas.microsoft.com/office/drawing/2014/main" id="{DDACA651-D51A-ED05-3848-1CC9965C13C5}"/>
              </a:ext>
            </a:extLst>
          </p:cNvPr>
          <p:cNvSpPr txBox="1"/>
          <p:nvPr/>
        </p:nvSpPr>
        <p:spPr>
          <a:xfrm>
            <a:off x="450586" y="1704257"/>
            <a:ext cx="1102385" cy="244939"/>
          </a:xfrm>
          <a:prstGeom prst="rect">
            <a:avLst/>
          </a:prstGeom>
        </p:spPr>
        <p:txBody>
          <a:bodyPr vert="horz" wrap="square" lIns="0" tIns="13970" rIns="0" bIns="0" rtlCol="0">
            <a:spAutoFit/>
          </a:bodyPr>
          <a:lstStyle/>
          <a:p>
            <a:pPr algn="ctr">
              <a:lnSpc>
                <a:spcPct val="100000"/>
              </a:lnSpc>
              <a:spcBef>
                <a:spcPts val="110"/>
              </a:spcBef>
            </a:pPr>
            <a:r>
              <a:rPr lang="en-US" sz="750" dirty="0">
                <a:solidFill>
                  <a:srgbClr val="231F20"/>
                </a:solidFill>
                <a:cs typeface="Arial MT"/>
              </a:rPr>
              <a:t>No</a:t>
            </a:r>
            <a:r>
              <a:rPr sz="750" dirty="0">
                <a:solidFill>
                  <a:srgbClr val="231F20"/>
                </a:solidFill>
                <a:cs typeface="Arial MT"/>
              </a:rPr>
              <a:t>:</a:t>
            </a:r>
            <a:endParaRPr sz="750" dirty="0">
              <a:cs typeface="Arial MT"/>
            </a:endParaRPr>
          </a:p>
          <a:p>
            <a:pPr algn="ctr">
              <a:lnSpc>
                <a:spcPct val="100000"/>
              </a:lnSpc>
              <a:spcBef>
                <a:spcPts val="10"/>
              </a:spcBef>
            </a:pPr>
            <a:r>
              <a:rPr sz="750" dirty="0">
                <a:solidFill>
                  <a:srgbClr val="231F20"/>
                </a:solidFill>
                <a:cs typeface="Arial MT"/>
              </a:rPr>
              <a:t>PRESIDENTIAL</a:t>
            </a:r>
            <a:r>
              <a:rPr lang="en-US" sz="750" dirty="0">
                <a:solidFill>
                  <a:srgbClr val="231F20"/>
                </a:solidFill>
                <a:cs typeface="Arial MT"/>
              </a:rPr>
              <a:t> DEMOCRACY</a:t>
            </a:r>
            <a:endParaRPr sz="750" dirty="0">
              <a:cs typeface="Arial MT"/>
            </a:endParaRPr>
          </a:p>
        </p:txBody>
      </p:sp>
      <p:sp>
        <p:nvSpPr>
          <p:cNvPr id="17" name="object 13">
            <a:extLst>
              <a:ext uri="{FF2B5EF4-FFF2-40B4-BE49-F238E27FC236}">
                <a16:creationId xmlns:a16="http://schemas.microsoft.com/office/drawing/2014/main" id="{7F20BE34-69E0-9411-C5AC-CD0D54F39C7A}"/>
              </a:ext>
            </a:extLst>
          </p:cNvPr>
          <p:cNvSpPr txBox="1"/>
          <p:nvPr/>
        </p:nvSpPr>
        <p:spPr>
          <a:xfrm>
            <a:off x="3513982" y="2287457"/>
            <a:ext cx="991235" cy="244939"/>
          </a:xfrm>
          <a:prstGeom prst="rect">
            <a:avLst/>
          </a:prstGeom>
        </p:spPr>
        <p:txBody>
          <a:bodyPr vert="horz" wrap="square" lIns="0" tIns="13970" rIns="0" bIns="0" rtlCol="0">
            <a:spAutoFit/>
          </a:bodyPr>
          <a:lstStyle/>
          <a:p>
            <a:pPr algn="ctr">
              <a:lnSpc>
                <a:spcPct val="100000"/>
              </a:lnSpc>
              <a:spcBef>
                <a:spcPts val="110"/>
              </a:spcBef>
            </a:pPr>
            <a:r>
              <a:rPr lang="en-US" sz="750" dirty="0">
                <a:solidFill>
                  <a:srgbClr val="231F20"/>
                </a:solidFill>
                <a:cs typeface="Arial MT"/>
              </a:rPr>
              <a:t>No</a:t>
            </a:r>
            <a:r>
              <a:rPr sz="750" dirty="0">
                <a:solidFill>
                  <a:srgbClr val="231F20"/>
                </a:solidFill>
                <a:cs typeface="Arial MT"/>
              </a:rPr>
              <a:t>:</a:t>
            </a:r>
            <a:endParaRPr sz="750" dirty="0">
              <a:cs typeface="Arial MT"/>
            </a:endParaRPr>
          </a:p>
          <a:p>
            <a:pPr algn="ctr">
              <a:lnSpc>
                <a:spcPct val="100000"/>
              </a:lnSpc>
              <a:spcBef>
                <a:spcPts val="10"/>
              </a:spcBef>
            </a:pPr>
            <a:r>
              <a:rPr lang="en-US" sz="750" dirty="0">
                <a:solidFill>
                  <a:srgbClr val="231F20"/>
                </a:solidFill>
                <a:cs typeface="Arial MT"/>
              </a:rPr>
              <a:t>PARLIAMENTARY</a:t>
            </a:r>
            <a:endParaRPr sz="750" dirty="0">
              <a:cs typeface="Arial MT"/>
            </a:endParaRPr>
          </a:p>
        </p:txBody>
      </p:sp>
    </p:spTree>
  </p:cSld>
  <p:clrMapOvr>
    <a:masterClrMapping/>
  </p:clrMapOvr>
  <p:transition>
    <p:cut/>
  </p:transition>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108787"/>
            <a:ext cx="3354704" cy="180819"/>
          </a:xfrm>
          <a:prstGeom prst="rect">
            <a:avLst/>
          </a:prstGeom>
        </p:spPr>
        <p:txBody>
          <a:bodyPr vert="horz" wrap="square" lIns="0" tIns="11430" rIns="0" bIns="0" rtlCol="0">
            <a:spAutoFit/>
          </a:bodyPr>
          <a:lstStyle/>
          <a:p>
            <a:pPr marL="12700">
              <a:lnSpc>
                <a:spcPct val="100000"/>
              </a:lnSpc>
              <a:spcBef>
                <a:spcPts val="90"/>
              </a:spcBef>
            </a:pPr>
            <a:r>
              <a:rPr dirty="0">
                <a:solidFill>
                  <a:srgbClr val="00B0F0"/>
                </a:solidFill>
                <a:latin typeface="+mn-lt"/>
              </a:rPr>
              <a:t>Portfolio Allocation in 23 European Countries, 1945-2018</a:t>
            </a:r>
          </a:p>
        </p:txBody>
      </p:sp>
      <p:grpSp>
        <p:nvGrpSpPr>
          <p:cNvPr id="3" name="object 3"/>
          <p:cNvGrpSpPr/>
          <p:nvPr/>
        </p:nvGrpSpPr>
        <p:grpSpPr>
          <a:xfrm>
            <a:off x="996369" y="517467"/>
            <a:ext cx="2907665" cy="2463165"/>
            <a:chOff x="996369" y="517467"/>
            <a:chExt cx="2907665" cy="2463165"/>
          </a:xfrm>
        </p:grpSpPr>
        <p:sp>
          <p:nvSpPr>
            <p:cNvPr id="4" name="object 4"/>
            <p:cNvSpPr/>
            <p:nvPr/>
          </p:nvSpPr>
          <p:spPr>
            <a:xfrm>
              <a:off x="998910" y="520011"/>
              <a:ext cx="2902585" cy="2458085"/>
            </a:xfrm>
            <a:custGeom>
              <a:avLst/>
              <a:gdLst/>
              <a:ahLst/>
              <a:cxnLst/>
              <a:rect l="l" t="t" r="r" b="b"/>
              <a:pathLst>
                <a:path w="2902585" h="2458085">
                  <a:moveTo>
                    <a:pt x="2902376" y="2457551"/>
                  </a:moveTo>
                  <a:lnTo>
                    <a:pt x="0" y="2457551"/>
                  </a:lnTo>
                  <a:lnTo>
                    <a:pt x="0" y="0"/>
                  </a:lnTo>
                  <a:lnTo>
                    <a:pt x="2902376" y="0"/>
                  </a:lnTo>
                  <a:lnTo>
                    <a:pt x="2902376" y="2457551"/>
                  </a:lnTo>
                  <a:close/>
                </a:path>
              </a:pathLst>
            </a:custGeom>
            <a:ln w="5080">
              <a:solidFill>
                <a:srgbClr val="444345"/>
              </a:solidFill>
            </a:ln>
          </p:spPr>
          <p:txBody>
            <a:bodyPr wrap="square" lIns="0" tIns="0" rIns="0" bIns="0" rtlCol="0"/>
            <a:lstStyle/>
            <a:p>
              <a:endParaRPr/>
            </a:p>
          </p:txBody>
        </p:sp>
        <p:sp>
          <p:nvSpPr>
            <p:cNvPr id="5" name="object 5"/>
            <p:cNvSpPr/>
            <p:nvPr/>
          </p:nvSpPr>
          <p:spPr>
            <a:xfrm>
              <a:off x="1244443" y="520007"/>
              <a:ext cx="0" cy="59690"/>
            </a:xfrm>
            <a:custGeom>
              <a:avLst/>
              <a:gdLst/>
              <a:ahLst/>
              <a:cxnLst/>
              <a:rect l="l" t="t" r="r" b="b"/>
              <a:pathLst>
                <a:path h="59690">
                  <a:moveTo>
                    <a:pt x="0" y="0"/>
                  </a:moveTo>
                  <a:lnTo>
                    <a:pt x="0" y="59375"/>
                  </a:lnTo>
                </a:path>
              </a:pathLst>
            </a:custGeom>
            <a:ln w="5080">
              <a:solidFill>
                <a:srgbClr val="444345"/>
              </a:solidFill>
            </a:ln>
          </p:spPr>
          <p:txBody>
            <a:bodyPr wrap="square" lIns="0" tIns="0" rIns="0" bIns="0" rtlCol="0"/>
            <a:lstStyle/>
            <a:p>
              <a:endParaRPr/>
            </a:p>
          </p:txBody>
        </p:sp>
        <p:sp>
          <p:nvSpPr>
            <p:cNvPr id="6" name="object 6"/>
            <p:cNvSpPr/>
            <p:nvPr/>
          </p:nvSpPr>
          <p:spPr>
            <a:xfrm>
              <a:off x="998909" y="724954"/>
              <a:ext cx="59690" cy="0"/>
            </a:xfrm>
            <a:custGeom>
              <a:avLst/>
              <a:gdLst/>
              <a:ahLst/>
              <a:cxnLst/>
              <a:rect l="l" t="t" r="r" b="b"/>
              <a:pathLst>
                <a:path w="59690">
                  <a:moveTo>
                    <a:pt x="0" y="0"/>
                  </a:moveTo>
                  <a:lnTo>
                    <a:pt x="59375" y="0"/>
                  </a:lnTo>
                </a:path>
              </a:pathLst>
            </a:custGeom>
            <a:ln w="5080">
              <a:solidFill>
                <a:srgbClr val="444345"/>
              </a:solidFill>
            </a:ln>
          </p:spPr>
          <p:txBody>
            <a:bodyPr wrap="square" lIns="0" tIns="0" rIns="0" bIns="0" rtlCol="0"/>
            <a:lstStyle/>
            <a:p>
              <a:endParaRPr/>
            </a:p>
          </p:txBody>
        </p:sp>
        <p:sp>
          <p:nvSpPr>
            <p:cNvPr id="7" name="object 7"/>
            <p:cNvSpPr/>
            <p:nvPr/>
          </p:nvSpPr>
          <p:spPr>
            <a:xfrm>
              <a:off x="998909" y="1135164"/>
              <a:ext cx="59690" cy="0"/>
            </a:xfrm>
            <a:custGeom>
              <a:avLst/>
              <a:gdLst/>
              <a:ahLst/>
              <a:cxnLst/>
              <a:rect l="l" t="t" r="r" b="b"/>
              <a:pathLst>
                <a:path w="59690">
                  <a:moveTo>
                    <a:pt x="0" y="0"/>
                  </a:moveTo>
                  <a:lnTo>
                    <a:pt x="59375" y="0"/>
                  </a:lnTo>
                </a:path>
              </a:pathLst>
            </a:custGeom>
            <a:ln w="5080">
              <a:solidFill>
                <a:srgbClr val="444345"/>
              </a:solidFill>
            </a:ln>
          </p:spPr>
          <p:txBody>
            <a:bodyPr wrap="square" lIns="0" tIns="0" rIns="0" bIns="0" rtlCol="0"/>
            <a:lstStyle/>
            <a:p>
              <a:endParaRPr/>
            </a:p>
          </p:txBody>
        </p:sp>
        <p:sp>
          <p:nvSpPr>
            <p:cNvPr id="8" name="object 8"/>
            <p:cNvSpPr/>
            <p:nvPr/>
          </p:nvSpPr>
          <p:spPr>
            <a:xfrm>
              <a:off x="998909" y="1545374"/>
              <a:ext cx="59690" cy="0"/>
            </a:xfrm>
            <a:custGeom>
              <a:avLst/>
              <a:gdLst/>
              <a:ahLst/>
              <a:cxnLst/>
              <a:rect l="l" t="t" r="r" b="b"/>
              <a:pathLst>
                <a:path w="59690">
                  <a:moveTo>
                    <a:pt x="0" y="0"/>
                  </a:moveTo>
                  <a:lnTo>
                    <a:pt x="59375" y="0"/>
                  </a:lnTo>
                </a:path>
              </a:pathLst>
            </a:custGeom>
            <a:ln w="5080">
              <a:solidFill>
                <a:srgbClr val="444345"/>
              </a:solidFill>
            </a:ln>
          </p:spPr>
          <p:txBody>
            <a:bodyPr wrap="square" lIns="0" tIns="0" rIns="0" bIns="0" rtlCol="0"/>
            <a:lstStyle/>
            <a:p>
              <a:endParaRPr/>
            </a:p>
          </p:txBody>
        </p:sp>
        <p:sp>
          <p:nvSpPr>
            <p:cNvPr id="9" name="object 9"/>
            <p:cNvSpPr/>
            <p:nvPr/>
          </p:nvSpPr>
          <p:spPr>
            <a:xfrm>
              <a:off x="998909" y="1955584"/>
              <a:ext cx="59690" cy="0"/>
            </a:xfrm>
            <a:custGeom>
              <a:avLst/>
              <a:gdLst/>
              <a:ahLst/>
              <a:cxnLst/>
              <a:rect l="l" t="t" r="r" b="b"/>
              <a:pathLst>
                <a:path w="59690">
                  <a:moveTo>
                    <a:pt x="0" y="0"/>
                  </a:moveTo>
                  <a:lnTo>
                    <a:pt x="59375" y="0"/>
                  </a:lnTo>
                </a:path>
              </a:pathLst>
            </a:custGeom>
            <a:ln w="5080">
              <a:solidFill>
                <a:srgbClr val="444345"/>
              </a:solidFill>
            </a:ln>
          </p:spPr>
          <p:txBody>
            <a:bodyPr wrap="square" lIns="0" tIns="0" rIns="0" bIns="0" rtlCol="0"/>
            <a:lstStyle/>
            <a:p>
              <a:endParaRPr/>
            </a:p>
          </p:txBody>
        </p:sp>
        <p:sp>
          <p:nvSpPr>
            <p:cNvPr id="10" name="object 10"/>
            <p:cNvSpPr/>
            <p:nvPr/>
          </p:nvSpPr>
          <p:spPr>
            <a:xfrm>
              <a:off x="998909" y="2365794"/>
              <a:ext cx="59690" cy="0"/>
            </a:xfrm>
            <a:custGeom>
              <a:avLst/>
              <a:gdLst/>
              <a:ahLst/>
              <a:cxnLst/>
              <a:rect l="l" t="t" r="r" b="b"/>
              <a:pathLst>
                <a:path w="59690">
                  <a:moveTo>
                    <a:pt x="0" y="0"/>
                  </a:moveTo>
                  <a:lnTo>
                    <a:pt x="59375" y="0"/>
                  </a:lnTo>
                </a:path>
              </a:pathLst>
            </a:custGeom>
            <a:ln w="5080">
              <a:solidFill>
                <a:srgbClr val="444345"/>
              </a:solidFill>
            </a:ln>
          </p:spPr>
          <p:txBody>
            <a:bodyPr wrap="square" lIns="0" tIns="0" rIns="0" bIns="0" rtlCol="0"/>
            <a:lstStyle/>
            <a:p>
              <a:endParaRPr/>
            </a:p>
          </p:txBody>
        </p:sp>
        <p:sp>
          <p:nvSpPr>
            <p:cNvPr id="11" name="object 11"/>
            <p:cNvSpPr/>
            <p:nvPr/>
          </p:nvSpPr>
          <p:spPr>
            <a:xfrm>
              <a:off x="998909" y="2776004"/>
              <a:ext cx="59690" cy="0"/>
            </a:xfrm>
            <a:custGeom>
              <a:avLst/>
              <a:gdLst/>
              <a:ahLst/>
              <a:cxnLst/>
              <a:rect l="l" t="t" r="r" b="b"/>
              <a:pathLst>
                <a:path w="59690">
                  <a:moveTo>
                    <a:pt x="0" y="0"/>
                  </a:moveTo>
                  <a:lnTo>
                    <a:pt x="59375" y="0"/>
                  </a:lnTo>
                </a:path>
              </a:pathLst>
            </a:custGeom>
            <a:ln w="5080">
              <a:solidFill>
                <a:srgbClr val="444345"/>
              </a:solidFill>
            </a:ln>
          </p:spPr>
          <p:txBody>
            <a:bodyPr wrap="square" lIns="0" tIns="0" rIns="0" bIns="0" rtlCol="0"/>
            <a:lstStyle/>
            <a:p>
              <a:endParaRPr/>
            </a:p>
          </p:txBody>
        </p:sp>
        <p:sp>
          <p:nvSpPr>
            <p:cNvPr id="12" name="object 12"/>
            <p:cNvSpPr/>
            <p:nvPr/>
          </p:nvSpPr>
          <p:spPr>
            <a:xfrm>
              <a:off x="3841911" y="724954"/>
              <a:ext cx="59690" cy="0"/>
            </a:xfrm>
            <a:custGeom>
              <a:avLst/>
              <a:gdLst/>
              <a:ahLst/>
              <a:cxnLst/>
              <a:rect l="l" t="t" r="r" b="b"/>
              <a:pathLst>
                <a:path w="59689">
                  <a:moveTo>
                    <a:pt x="0" y="0"/>
                  </a:moveTo>
                  <a:lnTo>
                    <a:pt x="59375" y="0"/>
                  </a:lnTo>
                </a:path>
              </a:pathLst>
            </a:custGeom>
            <a:ln w="5080">
              <a:solidFill>
                <a:srgbClr val="444345"/>
              </a:solidFill>
            </a:ln>
          </p:spPr>
          <p:txBody>
            <a:bodyPr wrap="square" lIns="0" tIns="0" rIns="0" bIns="0" rtlCol="0"/>
            <a:lstStyle/>
            <a:p>
              <a:endParaRPr/>
            </a:p>
          </p:txBody>
        </p:sp>
        <p:sp>
          <p:nvSpPr>
            <p:cNvPr id="13" name="object 13"/>
            <p:cNvSpPr/>
            <p:nvPr/>
          </p:nvSpPr>
          <p:spPr>
            <a:xfrm>
              <a:off x="3841911" y="1135164"/>
              <a:ext cx="59690" cy="0"/>
            </a:xfrm>
            <a:custGeom>
              <a:avLst/>
              <a:gdLst/>
              <a:ahLst/>
              <a:cxnLst/>
              <a:rect l="l" t="t" r="r" b="b"/>
              <a:pathLst>
                <a:path w="59689">
                  <a:moveTo>
                    <a:pt x="0" y="0"/>
                  </a:moveTo>
                  <a:lnTo>
                    <a:pt x="59375" y="0"/>
                  </a:lnTo>
                </a:path>
              </a:pathLst>
            </a:custGeom>
            <a:ln w="5080">
              <a:solidFill>
                <a:srgbClr val="444345"/>
              </a:solidFill>
            </a:ln>
          </p:spPr>
          <p:txBody>
            <a:bodyPr wrap="square" lIns="0" tIns="0" rIns="0" bIns="0" rtlCol="0"/>
            <a:lstStyle/>
            <a:p>
              <a:endParaRPr/>
            </a:p>
          </p:txBody>
        </p:sp>
        <p:sp>
          <p:nvSpPr>
            <p:cNvPr id="14" name="object 14"/>
            <p:cNvSpPr/>
            <p:nvPr/>
          </p:nvSpPr>
          <p:spPr>
            <a:xfrm>
              <a:off x="3841911" y="1545374"/>
              <a:ext cx="59690" cy="0"/>
            </a:xfrm>
            <a:custGeom>
              <a:avLst/>
              <a:gdLst/>
              <a:ahLst/>
              <a:cxnLst/>
              <a:rect l="l" t="t" r="r" b="b"/>
              <a:pathLst>
                <a:path w="59689">
                  <a:moveTo>
                    <a:pt x="0" y="0"/>
                  </a:moveTo>
                  <a:lnTo>
                    <a:pt x="59375" y="0"/>
                  </a:lnTo>
                </a:path>
              </a:pathLst>
            </a:custGeom>
            <a:ln w="5080">
              <a:solidFill>
                <a:srgbClr val="444345"/>
              </a:solidFill>
            </a:ln>
          </p:spPr>
          <p:txBody>
            <a:bodyPr wrap="square" lIns="0" tIns="0" rIns="0" bIns="0" rtlCol="0"/>
            <a:lstStyle/>
            <a:p>
              <a:endParaRPr/>
            </a:p>
          </p:txBody>
        </p:sp>
        <p:sp>
          <p:nvSpPr>
            <p:cNvPr id="15" name="object 15"/>
            <p:cNvSpPr/>
            <p:nvPr/>
          </p:nvSpPr>
          <p:spPr>
            <a:xfrm>
              <a:off x="3841911" y="1955584"/>
              <a:ext cx="59690" cy="0"/>
            </a:xfrm>
            <a:custGeom>
              <a:avLst/>
              <a:gdLst/>
              <a:ahLst/>
              <a:cxnLst/>
              <a:rect l="l" t="t" r="r" b="b"/>
              <a:pathLst>
                <a:path w="59689">
                  <a:moveTo>
                    <a:pt x="0" y="0"/>
                  </a:moveTo>
                  <a:lnTo>
                    <a:pt x="59375" y="0"/>
                  </a:lnTo>
                </a:path>
              </a:pathLst>
            </a:custGeom>
            <a:ln w="5080">
              <a:solidFill>
                <a:srgbClr val="444345"/>
              </a:solidFill>
            </a:ln>
          </p:spPr>
          <p:txBody>
            <a:bodyPr wrap="square" lIns="0" tIns="0" rIns="0" bIns="0" rtlCol="0"/>
            <a:lstStyle/>
            <a:p>
              <a:endParaRPr/>
            </a:p>
          </p:txBody>
        </p:sp>
        <p:sp>
          <p:nvSpPr>
            <p:cNvPr id="16" name="object 16"/>
            <p:cNvSpPr/>
            <p:nvPr/>
          </p:nvSpPr>
          <p:spPr>
            <a:xfrm>
              <a:off x="3841911" y="2365794"/>
              <a:ext cx="59690" cy="0"/>
            </a:xfrm>
            <a:custGeom>
              <a:avLst/>
              <a:gdLst/>
              <a:ahLst/>
              <a:cxnLst/>
              <a:rect l="l" t="t" r="r" b="b"/>
              <a:pathLst>
                <a:path w="59689">
                  <a:moveTo>
                    <a:pt x="0" y="0"/>
                  </a:moveTo>
                  <a:lnTo>
                    <a:pt x="59375" y="0"/>
                  </a:lnTo>
                </a:path>
              </a:pathLst>
            </a:custGeom>
            <a:ln w="5080">
              <a:solidFill>
                <a:srgbClr val="444345"/>
              </a:solidFill>
            </a:ln>
          </p:spPr>
          <p:txBody>
            <a:bodyPr wrap="square" lIns="0" tIns="0" rIns="0" bIns="0" rtlCol="0"/>
            <a:lstStyle/>
            <a:p>
              <a:endParaRPr/>
            </a:p>
          </p:txBody>
        </p:sp>
        <p:sp>
          <p:nvSpPr>
            <p:cNvPr id="17" name="object 17"/>
            <p:cNvSpPr/>
            <p:nvPr/>
          </p:nvSpPr>
          <p:spPr>
            <a:xfrm>
              <a:off x="3841911" y="2776004"/>
              <a:ext cx="59690" cy="0"/>
            </a:xfrm>
            <a:custGeom>
              <a:avLst/>
              <a:gdLst/>
              <a:ahLst/>
              <a:cxnLst/>
              <a:rect l="l" t="t" r="r" b="b"/>
              <a:pathLst>
                <a:path w="59689">
                  <a:moveTo>
                    <a:pt x="0" y="0"/>
                  </a:moveTo>
                  <a:lnTo>
                    <a:pt x="59375" y="0"/>
                  </a:lnTo>
                </a:path>
              </a:pathLst>
            </a:custGeom>
            <a:ln w="5080">
              <a:solidFill>
                <a:srgbClr val="444345"/>
              </a:solidFill>
            </a:ln>
          </p:spPr>
          <p:txBody>
            <a:bodyPr wrap="square" lIns="0" tIns="0" rIns="0" bIns="0" rtlCol="0"/>
            <a:lstStyle/>
            <a:p>
              <a:endParaRPr/>
            </a:p>
          </p:txBody>
        </p:sp>
        <p:sp>
          <p:nvSpPr>
            <p:cNvPr id="18" name="object 18"/>
            <p:cNvSpPr/>
            <p:nvPr/>
          </p:nvSpPr>
          <p:spPr>
            <a:xfrm>
              <a:off x="1727297" y="520007"/>
              <a:ext cx="0" cy="59690"/>
            </a:xfrm>
            <a:custGeom>
              <a:avLst/>
              <a:gdLst/>
              <a:ahLst/>
              <a:cxnLst/>
              <a:rect l="l" t="t" r="r" b="b"/>
              <a:pathLst>
                <a:path h="59690">
                  <a:moveTo>
                    <a:pt x="0" y="0"/>
                  </a:moveTo>
                  <a:lnTo>
                    <a:pt x="0" y="59375"/>
                  </a:lnTo>
                </a:path>
              </a:pathLst>
            </a:custGeom>
            <a:ln w="5080">
              <a:solidFill>
                <a:srgbClr val="444345"/>
              </a:solidFill>
            </a:ln>
          </p:spPr>
          <p:txBody>
            <a:bodyPr wrap="square" lIns="0" tIns="0" rIns="0" bIns="0" rtlCol="0"/>
            <a:lstStyle/>
            <a:p>
              <a:endParaRPr/>
            </a:p>
          </p:txBody>
        </p:sp>
        <p:sp>
          <p:nvSpPr>
            <p:cNvPr id="19" name="object 19"/>
            <p:cNvSpPr/>
            <p:nvPr/>
          </p:nvSpPr>
          <p:spPr>
            <a:xfrm>
              <a:off x="2210151" y="520007"/>
              <a:ext cx="0" cy="59690"/>
            </a:xfrm>
            <a:custGeom>
              <a:avLst/>
              <a:gdLst/>
              <a:ahLst/>
              <a:cxnLst/>
              <a:rect l="l" t="t" r="r" b="b"/>
              <a:pathLst>
                <a:path h="59690">
                  <a:moveTo>
                    <a:pt x="0" y="0"/>
                  </a:moveTo>
                  <a:lnTo>
                    <a:pt x="0" y="59375"/>
                  </a:lnTo>
                </a:path>
              </a:pathLst>
            </a:custGeom>
            <a:ln w="5080">
              <a:solidFill>
                <a:srgbClr val="444345"/>
              </a:solidFill>
            </a:ln>
          </p:spPr>
          <p:txBody>
            <a:bodyPr wrap="square" lIns="0" tIns="0" rIns="0" bIns="0" rtlCol="0"/>
            <a:lstStyle/>
            <a:p>
              <a:endParaRPr/>
            </a:p>
          </p:txBody>
        </p:sp>
        <p:sp>
          <p:nvSpPr>
            <p:cNvPr id="20" name="object 20"/>
            <p:cNvSpPr/>
            <p:nvPr/>
          </p:nvSpPr>
          <p:spPr>
            <a:xfrm>
              <a:off x="2693005" y="520007"/>
              <a:ext cx="0" cy="59690"/>
            </a:xfrm>
            <a:custGeom>
              <a:avLst/>
              <a:gdLst/>
              <a:ahLst/>
              <a:cxnLst/>
              <a:rect l="l" t="t" r="r" b="b"/>
              <a:pathLst>
                <a:path h="59690">
                  <a:moveTo>
                    <a:pt x="0" y="0"/>
                  </a:moveTo>
                  <a:lnTo>
                    <a:pt x="0" y="59375"/>
                  </a:lnTo>
                </a:path>
              </a:pathLst>
            </a:custGeom>
            <a:ln w="5080">
              <a:solidFill>
                <a:srgbClr val="444345"/>
              </a:solidFill>
            </a:ln>
          </p:spPr>
          <p:txBody>
            <a:bodyPr wrap="square" lIns="0" tIns="0" rIns="0" bIns="0" rtlCol="0"/>
            <a:lstStyle/>
            <a:p>
              <a:endParaRPr/>
            </a:p>
          </p:txBody>
        </p:sp>
        <p:sp>
          <p:nvSpPr>
            <p:cNvPr id="21" name="object 21"/>
            <p:cNvSpPr/>
            <p:nvPr/>
          </p:nvSpPr>
          <p:spPr>
            <a:xfrm>
              <a:off x="3175859" y="520007"/>
              <a:ext cx="0" cy="59690"/>
            </a:xfrm>
            <a:custGeom>
              <a:avLst/>
              <a:gdLst/>
              <a:ahLst/>
              <a:cxnLst/>
              <a:rect l="l" t="t" r="r" b="b"/>
              <a:pathLst>
                <a:path h="59690">
                  <a:moveTo>
                    <a:pt x="0" y="0"/>
                  </a:moveTo>
                  <a:lnTo>
                    <a:pt x="0" y="59375"/>
                  </a:lnTo>
                </a:path>
              </a:pathLst>
            </a:custGeom>
            <a:ln w="5080">
              <a:solidFill>
                <a:srgbClr val="444345"/>
              </a:solidFill>
            </a:ln>
          </p:spPr>
          <p:txBody>
            <a:bodyPr wrap="square" lIns="0" tIns="0" rIns="0" bIns="0" rtlCol="0"/>
            <a:lstStyle/>
            <a:p>
              <a:endParaRPr/>
            </a:p>
          </p:txBody>
        </p:sp>
        <p:sp>
          <p:nvSpPr>
            <p:cNvPr id="22" name="object 22"/>
            <p:cNvSpPr/>
            <p:nvPr/>
          </p:nvSpPr>
          <p:spPr>
            <a:xfrm>
              <a:off x="3658713" y="520007"/>
              <a:ext cx="0" cy="59690"/>
            </a:xfrm>
            <a:custGeom>
              <a:avLst/>
              <a:gdLst/>
              <a:ahLst/>
              <a:cxnLst/>
              <a:rect l="l" t="t" r="r" b="b"/>
              <a:pathLst>
                <a:path h="59690">
                  <a:moveTo>
                    <a:pt x="0" y="0"/>
                  </a:moveTo>
                  <a:lnTo>
                    <a:pt x="0" y="59375"/>
                  </a:lnTo>
                </a:path>
              </a:pathLst>
            </a:custGeom>
            <a:ln w="5080">
              <a:solidFill>
                <a:srgbClr val="444345"/>
              </a:solidFill>
            </a:ln>
          </p:spPr>
          <p:txBody>
            <a:bodyPr wrap="square" lIns="0" tIns="0" rIns="0" bIns="0" rtlCol="0"/>
            <a:lstStyle/>
            <a:p>
              <a:endParaRPr/>
            </a:p>
          </p:txBody>
        </p:sp>
        <p:sp>
          <p:nvSpPr>
            <p:cNvPr id="23" name="object 23"/>
            <p:cNvSpPr/>
            <p:nvPr/>
          </p:nvSpPr>
          <p:spPr>
            <a:xfrm>
              <a:off x="1244443" y="2918191"/>
              <a:ext cx="0" cy="59690"/>
            </a:xfrm>
            <a:custGeom>
              <a:avLst/>
              <a:gdLst/>
              <a:ahLst/>
              <a:cxnLst/>
              <a:rect l="l" t="t" r="r" b="b"/>
              <a:pathLst>
                <a:path h="59689">
                  <a:moveTo>
                    <a:pt x="0" y="0"/>
                  </a:moveTo>
                  <a:lnTo>
                    <a:pt x="0" y="59375"/>
                  </a:lnTo>
                </a:path>
              </a:pathLst>
            </a:custGeom>
            <a:ln w="5080">
              <a:solidFill>
                <a:srgbClr val="444345"/>
              </a:solidFill>
            </a:ln>
          </p:spPr>
          <p:txBody>
            <a:bodyPr wrap="square" lIns="0" tIns="0" rIns="0" bIns="0" rtlCol="0"/>
            <a:lstStyle/>
            <a:p>
              <a:endParaRPr/>
            </a:p>
          </p:txBody>
        </p:sp>
        <p:sp>
          <p:nvSpPr>
            <p:cNvPr id="24" name="object 24"/>
            <p:cNvSpPr/>
            <p:nvPr/>
          </p:nvSpPr>
          <p:spPr>
            <a:xfrm>
              <a:off x="1727297" y="2918191"/>
              <a:ext cx="0" cy="59690"/>
            </a:xfrm>
            <a:custGeom>
              <a:avLst/>
              <a:gdLst/>
              <a:ahLst/>
              <a:cxnLst/>
              <a:rect l="l" t="t" r="r" b="b"/>
              <a:pathLst>
                <a:path h="59689">
                  <a:moveTo>
                    <a:pt x="0" y="0"/>
                  </a:moveTo>
                  <a:lnTo>
                    <a:pt x="0" y="59375"/>
                  </a:lnTo>
                </a:path>
              </a:pathLst>
            </a:custGeom>
            <a:ln w="5080">
              <a:solidFill>
                <a:srgbClr val="444345"/>
              </a:solidFill>
            </a:ln>
          </p:spPr>
          <p:txBody>
            <a:bodyPr wrap="square" lIns="0" tIns="0" rIns="0" bIns="0" rtlCol="0"/>
            <a:lstStyle/>
            <a:p>
              <a:endParaRPr/>
            </a:p>
          </p:txBody>
        </p:sp>
        <p:sp>
          <p:nvSpPr>
            <p:cNvPr id="25" name="object 25"/>
            <p:cNvSpPr/>
            <p:nvPr/>
          </p:nvSpPr>
          <p:spPr>
            <a:xfrm>
              <a:off x="2210151" y="2918191"/>
              <a:ext cx="0" cy="59690"/>
            </a:xfrm>
            <a:custGeom>
              <a:avLst/>
              <a:gdLst/>
              <a:ahLst/>
              <a:cxnLst/>
              <a:rect l="l" t="t" r="r" b="b"/>
              <a:pathLst>
                <a:path h="59689">
                  <a:moveTo>
                    <a:pt x="0" y="0"/>
                  </a:moveTo>
                  <a:lnTo>
                    <a:pt x="0" y="59375"/>
                  </a:lnTo>
                </a:path>
              </a:pathLst>
            </a:custGeom>
            <a:ln w="5080">
              <a:solidFill>
                <a:srgbClr val="444345"/>
              </a:solidFill>
            </a:ln>
          </p:spPr>
          <p:txBody>
            <a:bodyPr wrap="square" lIns="0" tIns="0" rIns="0" bIns="0" rtlCol="0"/>
            <a:lstStyle/>
            <a:p>
              <a:endParaRPr/>
            </a:p>
          </p:txBody>
        </p:sp>
        <p:sp>
          <p:nvSpPr>
            <p:cNvPr id="26" name="object 26"/>
            <p:cNvSpPr/>
            <p:nvPr/>
          </p:nvSpPr>
          <p:spPr>
            <a:xfrm>
              <a:off x="2693005" y="2918191"/>
              <a:ext cx="0" cy="59690"/>
            </a:xfrm>
            <a:custGeom>
              <a:avLst/>
              <a:gdLst/>
              <a:ahLst/>
              <a:cxnLst/>
              <a:rect l="l" t="t" r="r" b="b"/>
              <a:pathLst>
                <a:path h="59689">
                  <a:moveTo>
                    <a:pt x="0" y="0"/>
                  </a:moveTo>
                  <a:lnTo>
                    <a:pt x="0" y="59375"/>
                  </a:lnTo>
                </a:path>
              </a:pathLst>
            </a:custGeom>
            <a:ln w="5080">
              <a:solidFill>
                <a:srgbClr val="444345"/>
              </a:solidFill>
            </a:ln>
          </p:spPr>
          <p:txBody>
            <a:bodyPr wrap="square" lIns="0" tIns="0" rIns="0" bIns="0" rtlCol="0"/>
            <a:lstStyle/>
            <a:p>
              <a:endParaRPr/>
            </a:p>
          </p:txBody>
        </p:sp>
        <p:sp>
          <p:nvSpPr>
            <p:cNvPr id="27" name="object 27"/>
            <p:cNvSpPr/>
            <p:nvPr/>
          </p:nvSpPr>
          <p:spPr>
            <a:xfrm>
              <a:off x="3175859" y="2918191"/>
              <a:ext cx="0" cy="59690"/>
            </a:xfrm>
            <a:custGeom>
              <a:avLst/>
              <a:gdLst/>
              <a:ahLst/>
              <a:cxnLst/>
              <a:rect l="l" t="t" r="r" b="b"/>
              <a:pathLst>
                <a:path h="59689">
                  <a:moveTo>
                    <a:pt x="0" y="0"/>
                  </a:moveTo>
                  <a:lnTo>
                    <a:pt x="0" y="59375"/>
                  </a:lnTo>
                </a:path>
              </a:pathLst>
            </a:custGeom>
            <a:ln w="5080">
              <a:solidFill>
                <a:srgbClr val="444345"/>
              </a:solidFill>
            </a:ln>
          </p:spPr>
          <p:txBody>
            <a:bodyPr wrap="square" lIns="0" tIns="0" rIns="0" bIns="0" rtlCol="0"/>
            <a:lstStyle/>
            <a:p>
              <a:endParaRPr/>
            </a:p>
          </p:txBody>
        </p:sp>
        <p:sp>
          <p:nvSpPr>
            <p:cNvPr id="28" name="object 28"/>
            <p:cNvSpPr/>
            <p:nvPr/>
          </p:nvSpPr>
          <p:spPr>
            <a:xfrm>
              <a:off x="3658713" y="2918191"/>
              <a:ext cx="0" cy="59690"/>
            </a:xfrm>
            <a:custGeom>
              <a:avLst/>
              <a:gdLst/>
              <a:ahLst/>
              <a:cxnLst/>
              <a:rect l="l" t="t" r="r" b="b"/>
              <a:pathLst>
                <a:path h="59689">
                  <a:moveTo>
                    <a:pt x="0" y="0"/>
                  </a:moveTo>
                  <a:lnTo>
                    <a:pt x="0" y="59375"/>
                  </a:lnTo>
                </a:path>
              </a:pathLst>
            </a:custGeom>
            <a:ln w="5080">
              <a:solidFill>
                <a:srgbClr val="444345"/>
              </a:solidFill>
            </a:ln>
          </p:spPr>
          <p:txBody>
            <a:bodyPr wrap="square" lIns="0" tIns="0" rIns="0" bIns="0" rtlCol="0"/>
            <a:lstStyle/>
            <a:p>
              <a:endParaRPr/>
            </a:p>
          </p:txBody>
        </p:sp>
      </p:grpSp>
      <p:sp>
        <p:nvSpPr>
          <p:cNvPr id="29" name="object 29"/>
          <p:cNvSpPr txBox="1"/>
          <p:nvPr/>
        </p:nvSpPr>
        <p:spPr>
          <a:xfrm>
            <a:off x="1202960" y="2959786"/>
            <a:ext cx="71120" cy="123189"/>
          </a:xfrm>
          <a:prstGeom prst="rect">
            <a:avLst/>
          </a:prstGeom>
        </p:spPr>
        <p:txBody>
          <a:bodyPr vert="horz" wrap="square" lIns="0" tIns="11430" rIns="0" bIns="0" rtlCol="0">
            <a:spAutoFit/>
          </a:bodyPr>
          <a:lstStyle/>
          <a:p>
            <a:pPr marL="12700">
              <a:lnSpc>
                <a:spcPct val="100000"/>
              </a:lnSpc>
              <a:spcBef>
                <a:spcPts val="90"/>
              </a:spcBef>
            </a:pPr>
            <a:r>
              <a:rPr sz="650" spc="-10" dirty="0">
                <a:solidFill>
                  <a:srgbClr val="231F20"/>
                </a:solidFill>
                <a:latin typeface="Arial MT"/>
                <a:cs typeface="Arial MT"/>
              </a:rPr>
              <a:t>0</a:t>
            </a:r>
            <a:endParaRPr sz="650">
              <a:latin typeface="Arial MT"/>
              <a:cs typeface="Arial MT"/>
            </a:endParaRPr>
          </a:p>
        </p:txBody>
      </p:sp>
      <p:sp>
        <p:nvSpPr>
          <p:cNvPr id="30" name="object 30"/>
          <p:cNvSpPr txBox="1"/>
          <p:nvPr/>
        </p:nvSpPr>
        <p:spPr>
          <a:xfrm>
            <a:off x="3621852" y="2959786"/>
            <a:ext cx="71120" cy="123189"/>
          </a:xfrm>
          <a:prstGeom prst="rect">
            <a:avLst/>
          </a:prstGeom>
        </p:spPr>
        <p:txBody>
          <a:bodyPr vert="horz" wrap="square" lIns="0" tIns="11430" rIns="0" bIns="0" rtlCol="0">
            <a:spAutoFit/>
          </a:bodyPr>
          <a:lstStyle/>
          <a:p>
            <a:pPr marL="12700">
              <a:lnSpc>
                <a:spcPct val="100000"/>
              </a:lnSpc>
              <a:spcBef>
                <a:spcPts val="90"/>
              </a:spcBef>
            </a:pPr>
            <a:r>
              <a:rPr sz="650" spc="-10" dirty="0">
                <a:solidFill>
                  <a:srgbClr val="231F20"/>
                </a:solidFill>
                <a:latin typeface="Arial MT"/>
                <a:cs typeface="Arial MT"/>
              </a:rPr>
              <a:t>1</a:t>
            </a:r>
            <a:endParaRPr sz="650">
              <a:latin typeface="Arial MT"/>
              <a:cs typeface="Arial MT"/>
            </a:endParaRPr>
          </a:p>
        </p:txBody>
      </p:sp>
      <p:sp>
        <p:nvSpPr>
          <p:cNvPr id="31" name="object 31"/>
          <p:cNvSpPr txBox="1"/>
          <p:nvPr/>
        </p:nvSpPr>
        <p:spPr>
          <a:xfrm>
            <a:off x="1654629" y="2949560"/>
            <a:ext cx="1591310" cy="241300"/>
          </a:xfrm>
          <a:prstGeom prst="rect">
            <a:avLst/>
          </a:prstGeom>
        </p:spPr>
        <p:txBody>
          <a:bodyPr vert="horz" wrap="square" lIns="0" tIns="21590" rIns="0" bIns="0" rtlCol="0">
            <a:spAutoFit/>
          </a:bodyPr>
          <a:lstStyle/>
          <a:p>
            <a:pPr marL="17145">
              <a:lnSpc>
                <a:spcPct val="100000"/>
              </a:lnSpc>
              <a:spcBef>
                <a:spcPts val="170"/>
              </a:spcBef>
              <a:tabLst>
                <a:tab pos="495300" algn="l"/>
                <a:tab pos="983615" algn="l"/>
                <a:tab pos="1462405" algn="l"/>
              </a:tabLst>
            </a:pPr>
            <a:r>
              <a:rPr sz="650" spc="-5" dirty="0">
                <a:solidFill>
                  <a:srgbClr val="231F20"/>
                </a:solidFill>
                <a:latin typeface="Arial MT"/>
                <a:cs typeface="Arial MT"/>
              </a:rPr>
              <a:t>0.2	0.4	0.6	0.8</a:t>
            </a:r>
            <a:endParaRPr sz="650">
              <a:latin typeface="Arial MT"/>
              <a:cs typeface="Arial MT"/>
            </a:endParaRPr>
          </a:p>
          <a:p>
            <a:pPr marL="12700">
              <a:lnSpc>
                <a:spcPct val="100000"/>
              </a:lnSpc>
              <a:spcBef>
                <a:spcPts val="70"/>
              </a:spcBef>
            </a:pPr>
            <a:r>
              <a:rPr sz="650" b="1" spc="-10" dirty="0">
                <a:solidFill>
                  <a:srgbClr val="231F20"/>
                </a:solidFill>
                <a:latin typeface="Arial"/>
                <a:cs typeface="Arial"/>
              </a:rPr>
              <a:t>Share</a:t>
            </a:r>
            <a:r>
              <a:rPr sz="650" b="1" spc="-5" dirty="0">
                <a:solidFill>
                  <a:srgbClr val="231F20"/>
                </a:solidFill>
                <a:latin typeface="Arial"/>
                <a:cs typeface="Arial"/>
              </a:rPr>
              <a:t> of</a:t>
            </a:r>
            <a:r>
              <a:rPr sz="650" b="1" dirty="0">
                <a:solidFill>
                  <a:srgbClr val="231F20"/>
                </a:solidFill>
                <a:latin typeface="Arial"/>
                <a:cs typeface="Arial"/>
              </a:rPr>
              <a:t> </a:t>
            </a:r>
            <a:r>
              <a:rPr sz="650" b="1" spc="-15" dirty="0">
                <a:solidFill>
                  <a:srgbClr val="231F20"/>
                </a:solidFill>
                <a:latin typeface="Arial"/>
                <a:cs typeface="Arial"/>
              </a:rPr>
              <a:t>Government’s</a:t>
            </a:r>
            <a:r>
              <a:rPr sz="650" b="1" dirty="0">
                <a:solidFill>
                  <a:srgbClr val="231F20"/>
                </a:solidFill>
                <a:latin typeface="Arial"/>
                <a:cs typeface="Arial"/>
              </a:rPr>
              <a:t> </a:t>
            </a:r>
            <a:r>
              <a:rPr sz="650" b="1" spc="-10" dirty="0">
                <a:solidFill>
                  <a:srgbClr val="231F20"/>
                </a:solidFill>
                <a:latin typeface="Arial"/>
                <a:cs typeface="Arial"/>
              </a:rPr>
              <a:t>Legislative</a:t>
            </a:r>
            <a:r>
              <a:rPr sz="650" b="1" dirty="0">
                <a:solidFill>
                  <a:srgbClr val="231F20"/>
                </a:solidFill>
                <a:latin typeface="Arial"/>
                <a:cs typeface="Arial"/>
              </a:rPr>
              <a:t> </a:t>
            </a:r>
            <a:r>
              <a:rPr sz="650" b="1" spc="-10" dirty="0">
                <a:solidFill>
                  <a:srgbClr val="231F20"/>
                </a:solidFill>
                <a:latin typeface="Arial"/>
                <a:cs typeface="Arial"/>
              </a:rPr>
              <a:t>Seats</a:t>
            </a:r>
            <a:endParaRPr sz="650">
              <a:latin typeface="Arial"/>
              <a:cs typeface="Arial"/>
            </a:endParaRPr>
          </a:p>
        </p:txBody>
      </p:sp>
      <p:sp>
        <p:nvSpPr>
          <p:cNvPr id="32" name="object 32"/>
          <p:cNvSpPr txBox="1"/>
          <p:nvPr/>
        </p:nvSpPr>
        <p:spPr>
          <a:xfrm>
            <a:off x="916854" y="656392"/>
            <a:ext cx="71120" cy="123189"/>
          </a:xfrm>
          <a:prstGeom prst="rect">
            <a:avLst/>
          </a:prstGeom>
        </p:spPr>
        <p:txBody>
          <a:bodyPr vert="horz" wrap="square" lIns="0" tIns="11430" rIns="0" bIns="0" rtlCol="0">
            <a:spAutoFit/>
          </a:bodyPr>
          <a:lstStyle/>
          <a:p>
            <a:pPr marL="12700">
              <a:lnSpc>
                <a:spcPct val="100000"/>
              </a:lnSpc>
              <a:spcBef>
                <a:spcPts val="90"/>
              </a:spcBef>
            </a:pPr>
            <a:r>
              <a:rPr sz="650" spc="-10" dirty="0">
                <a:solidFill>
                  <a:srgbClr val="231F20"/>
                </a:solidFill>
                <a:latin typeface="Arial MT"/>
                <a:cs typeface="Arial MT"/>
              </a:rPr>
              <a:t>1</a:t>
            </a:r>
            <a:endParaRPr sz="650">
              <a:latin typeface="Arial MT"/>
              <a:cs typeface="Arial MT"/>
            </a:endParaRPr>
          </a:p>
        </p:txBody>
      </p:sp>
      <p:sp>
        <p:nvSpPr>
          <p:cNvPr id="33" name="object 33"/>
          <p:cNvSpPr txBox="1"/>
          <p:nvPr/>
        </p:nvSpPr>
        <p:spPr>
          <a:xfrm>
            <a:off x="849067" y="1063605"/>
            <a:ext cx="138430" cy="123189"/>
          </a:xfrm>
          <a:prstGeom prst="rect">
            <a:avLst/>
          </a:prstGeom>
        </p:spPr>
        <p:txBody>
          <a:bodyPr vert="horz" wrap="square" lIns="0" tIns="11430" rIns="0" bIns="0" rtlCol="0">
            <a:spAutoFit/>
          </a:bodyPr>
          <a:lstStyle/>
          <a:p>
            <a:pPr marL="12700">
              <a:lnSpc>
                <a:spcPct val="100000"/>
              </a:lnSpc>
              <a:spcBef>
                <a:spcPts val="90"/>
              </a:spcBef>
            </a:pPr>
            <a:r>
              <a:rPr sz="650" spc="-5" dirty="0">
                <a:solidFill>
                  <a:srgbClr val="231F20"/>
                </a:solidFill>
                <a:latin typeface="Arial MT"/>
                <a:cs typeface="Arial MT"/>
              </a:rPr>
              <a:t>0.8</a:t>
            </a:r>
            <a:endParaRPr sz="650">
              <a:latin typeface="Arial MT"/>
              <a:cs typeface="Arial MT"/>
            </a:endParaRPr>
          </a:p>
        </p:txBody>
      </p:sp>
      <p:sp>
        <p:nvSpPr>
          <p:cNvPr id="34" name="object 34"/>
          <p:cNvSpPr txBox="1"/>
          <p:nvPr/>
        </p:nvSpPr>
        <p:spPr>
          <a:xfrm>
            <a:off x="849067" y="1475044"/>
            <a:ext cx="138430" cy="123189"/>
          </a:xfrm>
          <a:prstGeom prst="rect">
            <a:avLst/>
          </a:prstGeom>
        </p:spPr>
        <p:txBody>
          <a:bodyPr vert="horz" wrap="square" lIns="0" tIns="11430" rIns="0" bIns="0" rtlCol="0">
            <a:spAutoFit/>
          </a:bodyPr>
          <a:lstStyle/>
          <a:p>
            <a:pPr marL="12700">
              <a:lnSpc>
                <a:spcPct val="100000"/>
              </a:lnSpc>
              <a:spcBef>
                <a:spcPts val="90"/>
              </a:spcBef>
            </a:pPr>
            <a:r>
              <a:rPr sz="650" spc="-5" dirty="0">
                <a:solidFill>
                  <a:srgbClr val="231F20"/>
                </a:solidFill>
                <a:latin typeface="Arial MT"/>
                <a:cs typeface="Arial MT"/>
              </a:rPr>
              <a:t>0.6</a:t>
            </a:r>
            <a:endParaRPr sz="650">
              <a:latin typeface="Arial MT"/>
              <a:cs typeface="Arial MT"/>
            </a:endParaRPr>
          </a:p>
        </p:txBody>
      </p:sp>
      <p:sp>
        <p:nvSpPr>
          <p:cNvPr id="35" name="object 35"/>
          <p:cNvSpPr txBox="1"/>
          <p:nvPr/>
        </p:nvSpPr>
        <p:spPr>
          <a:xfrm>
            <a:off x="849067" y="1887378"/>
            <a:ext cx="138430" cy="123189"/>
          </a:xfrm>
          <a:prstGeom prst="rect">
            <a:avLst/>
          </a:prstGeom>
        </p:spPr>
        <p:txBody>
          <a:bodyPr vert="horz" wrap="square" lIns="0" tIns="11430" rIns="0" bIns="0" rtlCol="0">
            <a:spAutoFit/>
          </a:bodyPr>
          <a:lstStyle/>
          <a:p>
            <a:pPr marL="12700">
              <a:lnSpc>
                <a:spcPct val="100000"/>
              </a:lnSpc>
              <a:spcBef>
                <a:spcPts val="90"/>
              </a:spcBef>
            </a:pPr>
            <a:r>
              <a:rPr sz="650" spc="-5" dirty="0">
                <a:solidFill>
                  <a:srgbClr val="231F20"/>
                </a:solidFill>
                <a:latin typeface="Arial MT"/>
                <a:cs typeface="Arial MT"/>
              </a:rPr>
              <a:t>0.4</a:t>
            </a:r>
            <a:endParaRPr sz="650">
              <a:latin typeface="Arial MT"/>
              <a:cs typeface="Arial MT"/>
            </a:endParaRPr>
          </a:p>
        </p:txBody>
      </p:sp>
      <p:sp>
        <p:nvSpPr>
          <p:cNvPr id="36" name="object 36"/>
          <p:cNvSpPr txBox="1"/>
          <p:nvPr/>
        </p:nvSpPr>
        <p:spPr>
          <a:xfrm>
            <a:off x="849067" y="2292965"/>
            <a:ext cx="138430" cy="123189"/>
          </a:xfrm>
          <a:prstGeom prst="rect">
            <a:avLst/>
          </a:prstGeom>
        </p:spPr>
        <p:txBody>
          <a:bodyPr vert="horz" wrap="square" lIns="0" tIns="11430" rIns="0" bIns="0" rtlCol="0">
            <a:spAutoFit/>
          </a:bodyPr>
          <a:lstStyle/>
          <a:p>
            <a:pPr marL="12700">
              <a:lnSpc>
                <a:spcPct val="100000"/>
              </a:lnSpc>
              <a:spcBef>
                <a:spcPts val="90"/>
              </a:spcBef>
            </a:pPr>
            <a:r>
              <a:rPr sz="650" spc="-5" dirty="0">
                <a:solidFill>
                  <a:srgbClr val="231F20"/>
                </a:solidFill>
                <a:latin typeface="Arial MT"/>
                <a:cs typeface="Arial MT"/>
              </a:rPr>
              <a:t>0.2</a:t>
            </a:r>
            <a:endParaRPr sz="650">
              <a:latin typeface="Arial MT"/>
              <a:cs typeface="Arial MT"/>
            </a:endParaRPr>
          </a:p>
        </p:txBody>
      </p:sp>
      <p:sp>
        <p:nvSpPr>
          <p:cNvPr id="37" name="object 37"/>
          <p:cNvSpPr txBox="1"/>
          <p:nvPr/>
        </p:nvSpPr>
        <p:spPr>
          <a:xfrm>
            <a:off x="916854" y="2697658"/>
            <a:ext cx="71120" cy="123189"/>
          </a:xfrm>
          <a:prstGeom prst="rect">
            <a:avLst/>
          </a:prstGeom>
        </p:spPr>
        <p:txBody>
          <a:bodyPr vert="horz" wrap="square" lIns="0" tIns="11430" rIns="0" bIns="0" rtlCol="0">
            <a:spAutoFit/>
          </a:bodyPr>
          <a:lstStyle/>
          <a:p>
            <a:pPr marL="12700">
              <a:lnSpc>
                <a:spcPct val="100000"/>
              </a:lnSpc>
              <a:spcBef>
                <a:spcPts val="90"/>
              </a:spcBef>
            </a:pPr>
            <a:r>
              <a:rPr sz="650" spc="-10" dirty="0">
                <a:solidFill>
                  <a:srgbClr val="231F20"/>
                </a:solidFill>
                <a:latin typeface="Arial MT"/>
                <a:cs typeface="Arial MT"/>
              </a:rPr>
              <a:t>0</a:t>
            </a:r>
            <a:endParaRPr sz="650">
              <a:latin typeface="Arial MT"/>
              <a:cs typeface="Arial MT"/>
            </a:endParaRPr>
          </a:p>
        </p:txBody>
      </p:sp>
      <p:sp>
        <p:nvSpPr>
          <p:cNvPr id="38" name="object 38"/>
          <p:cNvSpPr txBox="1"/>
          <p:nvPr/>
        </p:nvSpPr>
        <p:spPr>
          <a:xfrm>
            <a:off x="725343" y="1214632"/>
            <a:ext cx="122555" cy="1068705"/>
          </a:xfrm>
          <a:prstGeom prst="rect">
            <a:avLst/>
          </a:prstGeom>
        </p:spPr>
        <p:txBody>
          <a:bodyPr vert="vert270" wrap="square" lIns="0" tIns="8255" rIns="0" bIns="0" rtlCol="0">
            <a:spAutoFit/>
          </a:bodyPr>
          <a:lstStyle/>
          <a:p>
            <a:pPr marL="12700">
              <a:lnSpc>
                <a:spcPct val="100000"/>
              </a:lnSpc>
              <a:spcBef>
                <a:spcPts val="65"/>
              </a:spcBef>
            </a:pPr>
            <a:r>
              <a:rPr sz="650" b="1" spc="-10" dirty="0">
                <a:solidFill>
                  <a:srgbClr val="231F20"/>
                </a:solidFill>
                <a:latin typeface="Arial"/>
                <a:cs typeface="Arial"/>
              </a:rPr>
              <a:t>Share</a:t>
            </a:r>
            <a:r>
              <a:rPr sz="650" b="1" spc="-20" dirty="0">
                <a:solidFill>
                  <a:srgbClr val="231F20"/>
                </a:solidFill>
                <a:latin typeface="Arial"/>
                <a:cs typeface="Arial"/>
              </a:rPr>
              <a:t> </a:t>
            </a:r>
            <a:r>
              <a:rPr sz="650" b="1" spc="-5" dirty="0">
                <a:solidFill>
                  <a:srgbClr val="231F20"/>
                </a:solidFill>
                <a:latin typeface="Arial"/>
                <a:cs typeface="Arial"/>
              </a:rPr>
              <a:t>of</a:t>
            </a:r>
            <a:r>
              <a:rPr sz="650" b="1" spc="-15" dirty="0">
                <a:solidFill>
                  <a:srgbClr val="231F20"/>
                </a:solidFill>
                <a:latin typeface="Arial"/>
                <a:cs typeface="Arial"/>
              </a:rPr>
              <a:t> </a:t>
            </a:r>
            <a:r>
              <a:rPr sz="650" b="1" spc="-10" dirty="0">
                <a:solidFill>
                  <a:srgbClr val="231F20"/>
                </a:solidFill>
                <a:latin typeface="Arial"/>
                <a:cs typeface="Arial"/>
              </a:rPr>
              <a:t>Cabinet</a:t>
            </a:r>
            <a:r>
              <a:rPr sz="650" b="1" spc="-15" dirty="0">
                <a:solidFill>
                  <a:srgbClr val="231F20"/>
                </a:solidFill>
                <a:latin typeface="Arial"/>
                <a:cs typeface="Arial"/>
              </a:rPr>
              <a:t> </a:t>
            </a:r>
            <a:r>
              <a:rPr sz="650" b="1" spc="-10" dirty="0">
                <a:solidFill>
                  <a:srgbClr val="231F20"/>
                </a:solidFill>
                <a:latin typeface="Arial"/>
                <a:cs typeface="Arial"/>
              </a:rPr>
              <a:t>Portfolios</a:t>
            </a:r>
            <a:endParaRPr sz="650">
              <a:latin typeface="Arial"/>
              <a:cs typeface="Arial"/>
            </a:endParaRPr>
          </a:p>
        </p:txBody>
      </p:sp>
      <p:pic>
        <p:nvPicPr>
          <p:cNvPr id="39" name="object 39"/>
          <p:cNvPicPr/>
          <p:nvPr/>
        </p:nvPicPr>
        <p:blipFill>
          <a:blip r:embed="rId2" cstate="print"/>
          <a:stretch>
            <a:fillRect/>
          </a:stretch>
        </p:blipFill>
        <p:spPr>
          <a:xfrm>
            <a:off x="1106064" y="676153"/>
            <a:ext cx="2684678" cy="2182367"/>
          </a:xfrm>
          <a:prstGeom prst="rect">
            <a:avLst/>
          </a:prstGeom>
        </p:spPr>
      </p:pic>
      <p:sp>
        <p:nvSpPr>
          <p:cNvPr id="40" name="object 40"/>
          <p:cNvSpPr txBox="1"/>
          <p:nvPr/>
        </p:nvSpPr>
        <p:spPr>
          <a:xfrm>
            <a:off x="1373368" y="1063676"/>
            <a:ext cx="817244" cy="123189"/>
          </a:xfrm>
          <a:prstGeom prst="rect">
            <a:avLst/>
          </a:prstGeom>
        </p:spPr>
        <p:txBody>
          <a:bodyPr vert="horz" wrap="square" lIns="0" tIns="11430" rIns="0" bIns="0" rtlCol="0">
            <a:spAutoFit/>
          </a:bodyPr>
          <a:lstStyle/>
          <a:p>
            <a:pPr marL="12700">
              <a:lnSpc>
                <a:spcPct val="100000"/>
              </a:lnSpc>
              <a:spcBef>
                <a:spcPts val="90"/>
              </a:spcBef>
            </a:pPr>
            <a:r>
              <a:rPr sz="650" spc="-15" dirty="0">
                <a:solidFill>
                  <a:srgbClr val="231F20"/>
                </a:solidFill>
                <a:latin typeface="Arial MT"/>
                <a:cs typeface="Arial MT"/>
              </a:rPr>
              <a:t>Perfect </a:t>
            </a:r>
            <a:r>
              <a:rPr sz="650" spc="-10" dirty="0">
                <a:solidFill>
                  <a:srgbClr val="231F20"/>
                </a:solidFill>
                <a:latin typeface="Arial MT"/>
                <a:cs typeface="Arial MT"/>
              </a:rPr>
              <a:t>Proportionality</a:t>
            </a:r>
            <a:endParaRPr sz="650">
              <a:latin typeface="Arial MT"/>
              <a:cs typeface="Arial MT"/>
            </a:endParaRPr>
          </a:p>
        </p:txBody>
      </p:sp>
      <p:grpSp>
        <p:nvGrpSpPr>
          <p:cNvPr id="41" name="object 41"/>
          <p:cNvGrpSpPr/>
          <p:nvPr/>
        </p:nvGrpSpPr>
        <p:grpSpPr>
          <a:xfrm>
            <a:off x="2180925" y="1103227"/>
            <a:ext cx="518795" cy="452120"/>
            <a:chOff x="2180925" y="1103227"/>
            <a:chExt cx="518795" cy="452120"/>
          </a:xfrm>
        </p:grpSpPr>
        <p:sp>
          <p:nvSpPr>
            <p:cNvPr id="42" name="object 42"/>
            <p:cNvSpPr/>
            <p:nvPr/>
          </p:nvSpPr>
          <p:spPr>
            <a:xfrm>
              <a:off x="2180925" y="1103227"/>
              <a:ext cx="518795" cy="452120"/>
            </a:xfrm>
            <a:custGeom>
              <a:avLst/>
              <a:gdLst/>
              <a:ahLst/>
              <a:cxnLst/>
              <a:rect l="l" t="t" r="r" b="b"/>
              <a:pathLst>
                <a:path w="518794" h="452119">
                  <a:moveTo>
                    <a:pt x="50413" y="0"/>
                  </a:moveTo>
                  <a:lnTo>
                    <a:pt x="0" y="34483"/>
                  </a:lnTo>
                  <a:lnTo>
                    <a:pt x="263011" y="279135"/>
                  </a:lnTo>
                  <a:lnTo>
                    <a:pt x="379049" y="361127"/>
                  </a:lnTo>
                  <a:lnTo>
                    <a:pt x="437977" y="427492"/>
                  </a:lnTo>
                  <a:lnTo>
                    <a:pt x="486420" y="451571"/>
                  </a:lnTo>
                  <a:lnTo>
                    <a:pt x="518495" y="423590"/>
                  </a:lnTo>
                  <a:lnTo>
                    <a:pt x="464159" y="341599"/>
                  </a:lnTo>
                  <a:lnTo>
                    <a:pt x="50413" y="0"/>
                  </a:lnTo>
                  <a:close/>
                </a:path>
              </a:pathLst>
            </a:custGeom>
            <a:solidFill>
              <a:srgbClr val="FFFFFF"/>
            </a:solidFill>
          </p:spPr>
          <p:txBody>
            <a:bodyPr wrap="square" lIns="0" tIns="0" rIns="0" bIns="0" rtlCol="0"/>
            <a:lstStyle/>
            <a:p>
              <a:endParaRPr/>
            </a:p>
          </p:txBody>
        </p:sp>
        <p:sp>
          <p:nvSpPr>
            <p:cNvPr id="43" name="object 43"/>
            <p:cNvSpPr/>
            <p:nvPr/>
          </p:nvSpPr>
          <p:spPr>
            <a:xfrm>
              <a:off x="2206772" y="1133707"/>
              <a:ext cx="443865" cy="377825"/>
            </a:xfrm>
            <a:custGeom>
              <a:avLst/>
              <a:gdLst/>
              <a:ahLst/>
              <a:cxnLst/>
              <a:rect l="l" t="t" r="r" b="b"/>
              <a:pathLst>
                <a:path w="443864" h="377825">
                  <a:moveTo>
                    <a:pt x="0" y="0"/>
                  </a:moveTo>
                  <a:lnTo>
                    <a:pt x="443758" y="377240"/>
                  </a:lnTo>
                </a:path>
              </a:pathLst>
            </a:custGeom>
            <a:ln w="10160">
              <a:solidFill>
                <a:srgbClr val="4B4B4D"/>
              </a:solidFill>
            </a:ln>
          </p:spPr>
          <p:txBody>
            <a:bodyPr wrap="square" lIns="0" tIns="0" rIns="0" bIns="0" rtlCol="0"/>
            <a:lstStyle/>
            <a:p>
              <a:endParaRPr/>
            </a:p>
          </p:txBody>
        </p:sp>
        <p:sp>
          <p:nvSpPr>
            <p:cNvPr id="44" name="object 44"/>
            <p:cNvSpPr/>
            <p:nvPr/>
          </p:nvSpPr>
          <p:spPr>
            <a:xfrm>
              <a:off x="2613638" y="1473229"/>
              <a:ext cx="74295" cy="69215"/>
            </a:xfrm>
            <a:custGeom>
              <a:avLst/>
              <a:gdLst/>
              <a:ahLst/>
              <a:cxnLst/>
              <a:rect l="l" t="t" r="r" b="b"/>
              <a:pathLst>
                <a:path w="74294" h="69215">
                  <a:moveTo>
                    <a:pt x="38994" y="0"/>
                  </a:moveTo>
                  <a:lnTo>
                    <a:pt x="29240" y="31211"/>
                  </a:lnTo>
                  <a:lnTo>
                    <a:pt x="0" y="45862"/>
                  </a:lnTo>
                  <a:lnTo>
                    <a:pt x="73853" y="69138"/>
                  </a:lnTo>
                  <a:lnTo>
                    <a:pt x="38994" y="0"/>
                  </a:lnTo>
                  <a:close/>
                </a:path>
              </a:pathLst>
            </a:custGeom>
            <a:solidFill>
              <a:srgbClr val="4B4B4D"/>
            </a:solidFill>
          </p:spPr>
          <p:txBody>
            <a:bodyPr wrap="square" lIns="0" tIns="0" rIns="0" bIns="0" rtlCol="0"/>
            <a:lstStyle/>
            <a:p>
              <a:endParaRPr/>
            </a:p>
          </p:txBody>
        </p:sp>
      </p:grpSp>
    </p:spTree>
  </p:cSld>
  <p:clrMapOvr>
    <a:masterClrMapping/>
  </p:clrMapOvr>
  <p:transition>
    <p:cut/>
  </p:transition>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731899"/>
            <a:ext cx="3915511" cy="547021"/>
          </a:xfrm>
          <a:prstGeom prst="rect">
            <a:avLst/>
          </a:prstGeom>
        </p:spPr>
        <p:txBody>
          <a:bodyPr vert="horz" wrap="square" lIns="0" tIns="202704" rIns="0" bIns="0" rtlCol="0">
            <a:spAutoFit/>
          </a:bodyPr>
          <a:lstStyle/>
          <a:p>
            <a:pPr marL="12700" marR="5080">
              <a:lnSpc>
                <a:spcPct val="102600"/>
              </a:lnSpc>
              <a:spcBef>
                <a:spcPts val="55"/>
              </a:spcBef>
            </a:pPr>
            <a:r>
              <a:rPr dirty="0">
                <a:latin typeface="+mn-lt"/>
              </a:rPr>
              <a:t>An implication is that you won’t want more parties in government  than is strictly necessary to obtain a legislative majority.</a:t>
            </a:r>
          </a:p>
        </p:txBody>
      </p:sp>
      <p:sp>
        <p:nvSpPr>
          <p:cNvPr id="3" name="object 3"/>
          <p:cNvSpPr txBox="1"/>
          <p:nvPr/>
        </p:nvSpPr>
        <p:spPr>
          <a:xfrm>
            <a:off x="347294" y="1631770"/>
            <a:ext cx="3790315" cy="349391"/>
          </a:xfrm>
          <a:prstGeom prst="rect">
            <a:avLst/>
          </a:prstGeom>
        </p:spPr>
        <p:txBody>
          <a:bodyPr vert="horz" wrap="square" lIns="0" tIns="6985" rIns="0" bIns="0" rtlCol="0">
            <a:spAutoFit/>
          </a:bodyPr>
          <a:lstStyle/>
          <a:p>
            <a:pPr marL="12700" marR="5080">
              <a:lnSpc>
                <a:spcPct val="102600"/>
              </a:lnSpc>
              <a:spcBef>
                <a:spcPts val="55"/>
              </a:spcBef>
            </a:pPr>
            <a:r>
              <a:rPr sz="1100" dirty="0">
                <a:cs typeface="Tahoma"/>
              </a:rPr>
              <a:t>A </a:t>
            </a:r>
            <a:r>
              <a:rPr sz="1100" dirty="0">
                <a:solidFill>
                  <a:srgbClr val="00B0F0"/>
                </a:solidFill>
                <a:cs typeface="Tahoma"/>
              </a:rPr>
              <a:t>minimal winning coalition </a:t>
            </a:r>
            <a:r>
              <a:rPr sz="1100" dirty="0">
                <a:cs typeface="Tahoma"/>
              </a:rPr>
              <a:t>(MWC) is one in which there are no  parties that aren’t required to control a legislative majority.</a:t>
            </a:r>
          </a:p>
        </p:txBody>
      </p:sp>
    </p:spTree>
  </p:cSld>
  <p:clrMapOvr>
    <a:masterClrMapping/>
  </p:clrMapOvr>
  <p:transition>
    <p:cut/>
  </p:transition>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731899"/>
            <a:ext cx="3915511" cy="547021"/>
          </a:xfrm>
          <a:prstGeom prst="rect">
            <a:avLst/>
          </a:prstGeom>
        </p:spPr>
        <p:txBody>
          <a:bodyPr vert="horz" wrap="square" lIns="0" tIns="202704" rIns="0" bIns="0" rtlCol="0">
            <a:spAutoFit/>
          </a:bodyPr>
          <a:lstStyle/>
          <a:p>
            <a:pPr marL="12700" marR="5080">
              <a:lnSpc>
                <a:spcPct val="102600"/>
              </a:lnSpc>
              <a:spcBef>
                <a:spcPts val="55"/>
              </a:spcBef>
            </a:pPr>
            <a:r>
              <a:rPr dirty="0">
                <a:latin typeface="+mn-lt"/>
              </a:rPr>
              <a:t>A second implication is that you’ll choose the smallest minimal  winning coalition.</a:t>
            </a:r>
          </a:p>
        </p:txBody>
      </p:sp>
      <p:sp>
        <p:nvSpPr>
          <p:cNvPr id="3" name="object 3"/>
          <p:cNvSpPr txBox="1"/>
          <p:nvPr/>
        </p:nvSpPr>
        <p:spPr>
          <a:xfrm>
            <a:off x="347294" y="1631770"/>
            <a:ext cx="3626485" cy="349391"/>
          </a:xfrm>
          <a:prstGeom prst="rect">
            <a:avLst/>
          </a:prstGeom>
        </p:spPr>
        <p:txBody>
          <a:bodyPr vert="horz" wrap="square" lIns="0" tIns="6985" rIns="0" bIns="0" rtlCol="0">
            <a:spAutoFit/>
          </a:bodyPr>
          <a:lstStyle/>
          <a:p>
            <a:pPr marL="12700" marR="5080">
              <a:lnSpc>
                <a:spcPct val="102600"/>
              </a:lnSpc>
              <a:spcBef>
                <a:spcPts val="55"/>
              </a:spcBef>
            </a:pPr>
            <a:r>
              <a:rPr sz="1100" dirty="0">
                <a:cs typeface="Tahoma"/>
              </a:rPr>
              <a:t>A </a:t>
            </a:r>
            <a:r>
              <a:rPr sz="1100" dirty="0">
                <a:solidFill>
                  <a:srgbClr val="00B0F0"/>
                </a:solidFill>
                <a:cs typeface="Tahoma"/>
              </a:rPr>
              <a:t>least minimal winning coalition </a:t>
            </a:r>
            <a:r>
              <a:rPr sz="1100" dirty="0">
                <a:cs typeface="Tahoma"/>
              </a:rPr>
              <a:t>is the MWC with the lowest  number of surplus seats.</a:t>
            </a:r>
          </a:p>
        </p:txBody>
      </p:sp>
    </p:spTree>
  </p:cSld>
  <p:clrMapOvr>
    <a:masterClrMapping/>
  </p:clrMapOvr>
  <p:transition>
    <p:cut/>
  </p:transition>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767777"/>
            <a:ext cx="2491156" cy="1429879"/>
          </a:xfrm>
          <a:prstGeom prst="rect">
            <a:avLst/>
          </a:prstGeom>
        </p:spPr>
        <p:txBody>
          <a:bodyPr vert="horz" wrap="square" lIns="0" tIns="11430" rIns="0" bIns="0" rtlCol="0">
            <a:spAutoFit/>
          </a:bodyPr>
          <a:lstStyle/>
          <a:p>
            <a:pPr marL="12700">
              <a:lnSpc>
                <a:spcPct val="100000"/>
              </a:lnSpc>
              <a:spcBef>
                <a:spcPts val="90"/>
              </a:spcBef>
            </a:pPr>
            <a:r>
              <a:rPr sz="1100" dirty="0">
                <a:cs typeface="Tahoma"/>
              </a:rPr>
              <a:t>Three minimal winning coalitions:</a:t>
            </a:r>
            <a:endParaRPr sz="1100">
              <a:cs typeface="Tahoma"/>
            </a:endParaRPr>
          </a:p>
          <a:p>
            <a:pPr>
              <a:lnSpc>
                <a:spcPct val="100000"/>
              </a:lnSpc>
            </a:pPr>
            <a:endParaRPr sz="1450">
              <a:cs typeface="Tahoma"/>
            </a:endParaRPr>
          </a:p>
          <a:p>
            <a:pPr marL="289560" indent="-177800">
              <a:lnSpc>
                <a:spcPct val="100000"/>
              </a:lnSpc>
              <a:buAutoNum type="arabicPeriod"/>
              <a:tabLst>
                <a:tab pos="290195" algn="l"/>
              </a:tabLst>
            </a:pPr>
            <a:r>
              <a:rPr sz="1100" dirty="0">
                <a:cs typeface="Tahoma"/>
              </a:rPr>
              <a:t>RE + KE (8 surplus seats)</a:t>
            </a:r>
            <a:endParaRPr sz="1100">
              <a:cs typeface="Tahoma"/>
            </a:endParaRPr>
          </a:p>
          <a:p>
            <a:pPr>
              <a:lnSpc>
                <a:spcPct val="100000"/>
              </a:lnSpc>
              <a:spcBef>
                <a:spcPts val="55"/>
              </a:spcBef>
              <a:buFont typeface="Tahoma"/>
              <a:buAutoNum type="arabicPeriod"/>
            </a:pPr>
            <a:endParaRPr sz="1600">
              <a:cs typeface="Tahoma"/>
            </a:endParaRPr>
          </a:p>
          <a:p>
            <a:pPr marL="289560" indent="-177800">
              <a:lnSpc>
                <a:spcPct val="100000"/>
              </a:lnSpc>
              <a:buAutoNum type="arabicPeriod"/>
              <a:tabLst>
                <a:tab pos="290195" algn="l"/>
              </a:tabLst>
            </a:pPr>
            <a:r>
              <a:rPr sz="1100" dirty="0">
                <a:cs typeface="Tahoma"/>
              </a:rPr>
              <a:t>RE + IRL (5 surplus seats)</a:t>
            </a:r>
            <a:endParaRPr sz="1100">
              <a:cs typeface="Tahoma"/>
            </a:endParaRPr>
          </a:p>
          <a:p>
            <a:pPr>
              <a:lnSpc>
                <a:spcPct val="100000"/>
              </a:lnSpc>
              <a:spcBef>
                <a:spcPts val="55"/>
              </a:spcBef>
              <a:buFont typeface="Tahoma"/>
              <a:buAutoNum type="arabicPeriod"/>
            </a:pPr>
            <a:endParaRPr sz="1600">
              <a:cs typeface="Tahoma"/>
            </a:endParaRPr>
          </a:p>
          <a:p>
            <a:pPr marL="289560" indent="-177800">
              <a:lnSpc>
                <a:spcPct val="100000"/>
              </a:lnSpc>
              <a:spcBef>
                <a:spcPts val="5"/>
              </a:spcBef>
              <a:buAutoNum type="arabicPeriod"/>
              <a:tabLst>
                <a:tab pos="290195" algn="l"/>
              </a:tabLst>
            </a:pPr>
            <a:r>
              <a:rPr sz="1100" dirty="0">
                <a:cs typeface="Tahoma"/>
              </a:rPr>
              <a:t>RE + SDE (1 surplus seat)</a:t>
            </a:r>
            <a:endParaRPr sz="1100">
              <a:cs typeface="Tahoma"/>
            </a:endParaRPr>
          </a:p>
        </p:txBody>
      </p:sp>
    </p:spTree>
  </p:cSld>
  <p:clrMapOvr>
    <a:masterClrMapping/>
  </p:clrMapOvr>
  <p:transition>
    <p:cut/>
  </p:transition>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767777"/>
            <a:ext cx="2872156" cy="1429879"/>
          </a:xfrm>
          <a:prstGeom prst="rect">
            <a:avLst/>
          </a:prstGeom>
        </p:spPr>
        <p:txBody>
          <a:bodyPr vert="horz" wrap="square" lIns="0" tIns="11430" rIns="0" bIns="0" rtlCol="0">
            <a:spAutoFit/>
          </a:bodyPr>
          <a:lstStyle/>
          <a:p>
            <a:pPr marL="12700">
              <a:lnSpc>
                <a:spcPct val="100000"/>
              </a:lnSpc>
              <a:spcBef>
                <a:spcPts val="90"/>
              </a:spcBef>
            </a:pPr>
            <a:r>
              <a:rPr sz="1100" dirty="0">
                <a:cs typeface="Tahoma"/>
              </a:rPr>
              <a:t>The least minimal winning coalition:</a:t>
            </a:r>
          </a:p>
          <a:p>
            <a:pPr>
              <a:lnSpc>
                <a:spcPct val="100000"/>
              </a:lnSpc>
            </a:pPr>
            <a:endParaRPr sz="1450" dirty="0">
              <a:cs typeface="Tahoma"/>
            </a:endParaRPr>
          </a:p>
          <a:p>
            <a:pPr marL="289560" indent="-177800">
              <a:lnSpc>
                <a:spcPct val="100000"/>
              </a:lnSpc>
              <a:buAutoNum type="arabicPeriod"/>
              <a:tabLst>
                <a:tab pos="290195" algn="l"/>
              </a:tabLst>
            </a:pPr>
            <a:r>
              <a:rPr sz="1100" dirty="0">
                <a:cs typeface="Tahoma"/>
              </a:rPr>
              <a:t>RE + KE (8 surplus seats)</a:t>
            </a:r>
          </a:p>
          <a:p>
            <a:pPr>
              <a:lnSpc>
                <a:spcPct val="100000"/>
              </a:lnSpc>
              <a:spcBef>
                <a:spcPts val="55"/>
              </a:spcBef>
              <a:buAutoNum type="arabicPeriod"/>
            </a:pPr>
            <a:endParaRPr sz="1600" dirty="0">
              <a:cs typeface="Tahoma"/>
            </a:endParaRPr>
          </a:p>
          <a:p>
            <a:pPr marL="289560" indent="-177800">
              <a:lnSpc>
                <a:spcPct val="100000"/>
              </a:lnSpc>
              <a:buAutoNum type="arabicPeriod"/>
              <a:tabLst>
                <a:tab pos="290195" algn="l"/>
              </a:tabLst>
            </a:pPr>
            <a:r>
              <a:rPr sz="1100" dirty="0">
                <a:cs typeface="Tahoma"/>
              </a:rPr>
              <a:t>RE + IRL (5 surplus seats)</a:t>
            </a:r>
          </a:p>
          <a:p>
            <a:pPr>
              <a:lnSpc>
                <a:spcPct val="100000"/>
              </a:lnSpc>
              <a:spcBef>
                <a:spcPts val="55"/>
              </a:spcBef>
              <a:buAutoNum type="arabicPeriod"/>
            </a:pPr>
            <a:endParaRPr sz="1600" dirty="0">
              <a:cs typeface="Tahoma"/>
            </a:endParaRPr>
          </a:p>
          <a:p>
            <a:pPr marL="289560" indent="-177800">
              <a:lnSpc>
                <a:spcPct val="100000"/>
              </a:lnSpc>
              <a:spcBef>
                <a:spcPts val="5"/>
              </a:spcBef>
              <a:buAutoNum type="arabicPeriod"/>
              <a:tabLst>
                <a:tab pos="290195" algn="l"/>
              </a:tabLst>
            </a:pPr>
            <a:r>
              <a:rPr sz="1100" dirty="0">
                <a:solidFill>
                  <a:srgbClr val="00B0F0"/>
                </a:solidFill>
                <a:cs typeface="Tahoma"/>
              </a:rPr>
              <a:t>RE + SDE (1 surplus seat)</a:t>
            </a:r>
          </a:p>
        </p:txBody>
      </p:sp>
    </p:spTree>
  </p:cSld>
  <p:clrMapOvr>
    <a:masterClrMapping/>
  </p:clrMapOvr>
  <p:transition>
    <p:cut/>
  </p:transition>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731899"/>
            <a:ext cx="3915511" cy="547021"/>
          </a:xfrm>
          <a:prstGeom prst="rect">
            <a:avLst/>
          </a:prstGeom>
        </p:spPr>
        <p:txBody>
          <a:bodyPr vert="horz" wrap="square" lIns="0" tIns="202704" rIns="0" bIns="0" rtlCol="0">
            <a:spAutoFit/>
          </a:bodyPr>
          <a:lstStyle/>
          <a:p>
            <a:pPr marL="12700" marR="5080">
              <a:lnSpc>
                <a:spcPct val="102600"/>
              </a:lnSpc>
              <a:spcBef>
                <a:spcPts val="55"/>
              </a:spcBef>
            </a:pPr>
            <a:r>
              <a:rPr dirty="0">
                <a:latin typeface="+mn-lt"/>
              </a:rPr>
              <a:t>In a </a:t>
            </a:r>
            <a:r>
              <a:rPr dirty="0">
                <a:solidFill>
                  <a:srgbClr val="00B0F0"/>
                </a:solidFill>
                <a:latin typeface="+mn-lt"/>
              </a:rPr>
              <a:t>policy-seeking world, </a:t>
            </a:r>
            <a:r>
              <a:rPr dirty="0">
                <a:latin typeface="+mn-lt"/>
              </a:rPr>
              <a:t>a formateur can get other parties to join  the government only by giving them policy concessions.</a:t>
            </a:r>
          </a:p>
        </p:txBody>
      </p:sp>
      <p:sp>
        <p:nvSpPr>
          <p:cNvPr id="3" name="object 3"/>
          <p:cNvSpPr txBox="1"/>
          <p:nvPr/>
        </p:nvSpPr>
        <p:spPr>
          <a:xfrm>
            <a:off x="347294" y="1631770"/>
            <a:ext cx="3248660" cy="349391"/>
          </a:xfrm>
          <a:prstGeom prst="rect">
            <a:avLst/>
          </a:prstGeom>
        </p:spPr>
        <p:txBody>
          <a:bodyPr vert="horz" wrap="square" lIns="0" tIns="6985" rIns="0" bIns="0" rtlCol="0">
            <a:spAutoFit/>
          </a:bodyPr>
          <a:lstStyle/>
          <a:p>
            <a:pPr marL="12700" marR="5080">
              <a:lnSpc>
                <a:spcPct val="102600"/>
              </a:lnSpc>
              <a:spcBef>
                <a:spcPts val="55"/>
              </a:spcBef>
            </a:pPr>
            <a:r>
              <a:rPr sz="1100" dirty="0">
                <a:solidFill>
                  <a:srgbClr val="00B0F0"/>
                </a:solidFill>
                <a:cs typeface="Tahoma"/>
              </a:rPr>
              <a:t>It’s likely that a formateur will have to give more policy  concessions to large parties than small parties.</a:t>
            </a:r>
            <a:endParaRPr sz="1100">
              <a:solidFill>
                <a:srgbClr val="00B0F0"/>
              </a:solidFill>
              <a:cs typeface="Tahoma"/>
            </a:endParaRPr>
          </a:p>
        </p:txBody>
      </p:sp>
    </p:spTree>
  </p:cSld>
  <p:clrMapOvr>
    <a:masterClrMapping/>
  </p:clrMapOvr>
  <p:transition>
    <p:cut/>
  </p:transition>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9194" y="687589"/>
            <a:ext cx="3926840" cy="1667444"/>
          </a:xfrm>
          <a:prstGeom prst="rect">
            <a:avLst/>
          </a:prstGeom>
        </p:spPr>
        <p:txBody>
          <a:bodyPr vert="horz" wrap="square" lIns="0" tIns="6985" rIns="0" bIns="0" rtlCol="0">
            <a:spAutoFit/>
          </a:bodyPr>
          <a:lstStyle/>
          <a:p>
            <a:pPr marL="50800" marR="146050">
              <a:lnSpc>
                <a:spcPct val="102600"/>
              </a:lnSpc>
              <a:spcBef>
                <a:spcPts val="55"/>
              </a:spcBef>
            </a:pPr>
            <a:r>
              <a:rPr sz="1100" dirty="0">
                <a:cs typeface="Tahoma"/>
              </a:rPr>
              <a:t>An implication is that you’ll want to form coalitions with parties  that are located close to you in the policy space.</a:t>
            </a:r>
          </a:p>
          <a:p>
            <a:pPr>
              <a:lnSpc>
                <a:spcPct val="100000"/>
              </a:lnSpc>
              <a:spcBef>
                <a:spcPts val="25"/>
              </a:spcBef>
            </a:pPr>
            <a:endParaRPr sz="1400" dirty="0">
              <a:cs typeface="Tahoma"/>
            </a:endParaRPr>
          </a:p>
          <a:p>
            <a:pPr marL="327660" marR="43180" indent="-139065">
              <a:lnSpc>
                <a:spcPct val="102699"/>
              </a:lnSpc>
              <a:buFont typeface="Arial"/>
              <a:buChar char="•"/>
              <a:tabLst>
                <a:tab pos="328295" algn="l"/>
              </a:tabLst>
            </a:pPr>
            <a:r>
              <a:rPr sz="1100" dirty="0">
                <a:cs typeface="Tahoma"/>
              </a:rPr>
              <a:t>A </a:t>
            </a:r>
            <a:r>
              <a:rPr sz="1100" dirty="0">
                <a:solidFill>
                  <a:srgbClr val="00B0F0"/>
                </a:solidFill>
                <a:cs typeface="Tahoma"/>
              </a:rPr>
              <a:t>connected coalition </a:t>
            </a:r>
            <a:r>
              <a:rPr sz="1100" dirty="0">
                <a:cs typeface="Tahoma"/>
              </a:rPr>
              <a:t>is one in which the member parties are  located directly next to each other in the policy space.</a:t>
            </a:r>
          </a:p>
          <a:p>
            <a:pPr>
              <a:lnSpc>
                <a:spcPct val="100000"/>
              </a:lnSpc>
            </a:pPr>
            <a:endParaRPr sz="1100" dirty="0">
              <a:cs typeface="Tahoma"/>
            </a:endParaRPr>
          </a:p>
          <a:p>
            <a:pPr>
              <a:lnSpc>
                <a:spcPct val="100000"/>
              </a:lnSpc>
              <a:spcBef>
                <a:spcPts val="55"/>
              </a:spcBef>
            </a:pPr>
            <a:endParaRPr sz="1450" dirty="0">
              <a:cs typeface="Tahoma"/>
            </a:endParaRPr>
          </a:p>
          <a:p>
            <a:pPr marL="50800" marR="290195">
              <a:lnSpc>
                <a:spcPct val="102600"/>
              </a:lnSpc>
            </a:pPr>
            <a:r>
              <a:rPr sz="1100" dirty="0">
                <a:cs typeface="Tahoma"/>
              </a:rPr>
              <a:t>A second implication is that you’ll choose the connected least  minimal winning coalition.</a:t>
            </a:r>
          </a:p>
        </p:txBody>
      </p:sp>
    </p:spTree>
  </p:cSld>
  <p:clrMapOvr>
    <a:masterClrMapping/>
  </p:clrMapOvr>
  <p:transition>
    <p:cut/>
  </p:transition>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930819"/>
            <a:ext cx="1799589" cy="180819"/>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cs typeface="Tahoma"/>
              </a:rPr>
              <a:t>Estonian Party Positions, 2011</a:t>
            </a:r>
            <a:endParaRPr sz="1100">
              <a:solidFill>
                <a:srgbClr val="00B0F0"/>
              </a:solidFill>
              <a:cs typeface="Tahoma"/>
            </a:endParaRPr>
          </a:p>
        </p:txBody>
      </p:sp>
      <p:grpSp>
        <p:nvGrpSpPr>
          <p:cNvPr id="3" name="object 3"/>
          <p:cNvGrpSpPr/>
          <p:nvPr/>
        </p:nvGrpSpPr>
        <p:grpSpPr>
          <a:xfrm>
            <a:off x="751987" y="1684714"/>
            <a:ext cx="2987040" cy="124460"/>
            <a:chOff x="751987" y="1684714"/>
            <a:chExt cx="2987040" cy="124460"/>
          </a:xfrm>
        </p:grpSpPr>
        <p:sp>
          <p:nvSpPr>
            <p:cNvPr id="4" name="object 4"/>
            <p:cNvSpPr/>
            <p:nvPr/>
          </p:nvSpPr>
          <p:spPr>
            <a:xfrm>
              <a:off x="785371" y="1742391"/>
              <a:ext cx="2920365" cy="0"/>
            </a:xfrm>
            <a:custGeom>
              <a:avLst/>
              <a:gdLst/>
              <a:ahLst/>
              <a:cxnLst/>
              <a:rect l="l" t="t" r="r" b="b"/>
              <a:pathLst>
                <a:path w="2920365">
                  <a:moveTo>
                    <a:pt x="0" y="0"/>
                  </a:moveTo>
                  <a:lnTo>
                    <a:pt x="2919844" y="0"/>
                  </a:lnTo>
                </a:path>
              </a:pathLst>
            </a:custGeom>
            <a:ln w="6350">
              <a:solidFill>
                <a:srgbClr val="231F20"/>
              </a:solidFill>
            </a:ln>
          </p:spPr>
          <p:txBody>
            <a:bodyPr wrap="square" lIns="0" tIns="0" rIns="0" bIns="0" rtlCol="0"/>
            <a:lstStyle/>
            <a:p>
              <a:endParaRPr/>
            </a:p>
          </p:txBody>
        </p:sp>
        <p:sp>
          <p:nvSpPr>
            <p:cNvPr id="5" name="object 5"/>
            <p:cNvSpPr/>
            <p:nvPr/>
          </p:nvSpPr>
          <p:spPr>
            <a:xfrm>
              <a:off x="751979" y="1703832"/>
              <a:ext cx="2987040" cy="77470"/>
            </a:xfrm>
            <a:custGeom>
              <a:avLst/>
              <a:gdLst/>
              <a:ahLst/>
              <a:cxnLst/>
              <a:rect l="l" t="t" r="r" b="b"/>
              <a:pathLst>
                <a:path w="2987040" h="77469">
                  <a:moveTo>
                    <a:pt x="38557" y="0"/>
                  </a:moveTo>
                  <a:lnTo>
                    <a:pt x="0" y="38582"/>
                  </a:lnTo>
                  <a:lnTo>
                    <a:pt x="38557" y="77152"/>
                  </a:lnTo>
                  <a:lnTo>
                    <a:pt x="38557" y="0"/>
                  </a:lnTo>
                  <a:close/>
                </a:path>
                <a:path w="2987040" h="77469">
                  <a:moveTo>
                    <a:pt x="2986608" y="38582"/>
                  </a:moveTo>
                  <a:lnTo>
                    <a:pt x="2948051" y="0"/>
                  </a:lnTo>
                  <a:lnTo>
                    <a:pt x="2948051" y="77152"/>
                  </a:lnTo>
                  <a:lnTo>
                    <a:pt x="2986608" y="38582"/>
                  </a:lnTo>
                  <a:close/>
                </a:path>
              </a:pathLst>
            </a:custGeom>
            <a:solidFill>
              <a:srgbClr val="231F20"/>
            </a:solidFill>
          </p:spPr>
          <p:txBody>
            <a:bodyPr wrap="square" lIns="0" tIns="0" rIns="0" bIns="0" rtlCol="0"/>
            <a:lstStyle/>
            <a:p>
              <a:endParaRPr/>
            </a:p>
          </p:txBody>
        </p:sp>
        <p:sp>
          <p:nvSpPr>
            <p:cNvPr id="6" name="object 6"/>
            <p:cNvSpPr/>
            <p:nvPr/>
          </p:nvSpPr>
          <p:spPr>
            <a:xfrm>
              <a:off x="1342007" y="1684714"/>
              <a:ext cx="0" cy="124460"/>
            </a:xfrm>
            <a:custGeom>
              <a:avLst/>
              <a:gdLst/>
              <a:ahLst/>
              <a:cxnLst/>
              <a:rect l="l" t="t" r="r" b="b"/>
              <a:pathLst>
                <a:path h="124460">
                  <a:moveTo>
                    <a:pt x="0" y="0"/>
                  </a:moveTo>
                  <a:lnTo>
                    <a:pt x="0" y="123977"/>
                  </a:lnTo>
                </a:path>
              </a:pathLst>
            </a:custGeom>
            <a:ln w="6350">
              <a:solidFill>
                <a:srgbClr val="231F20"/>
              </a:solidFill>
            </a:ln>
          </p:spPr>
          <p:txBody>
            <a:bodyPr wrap="square" lIns="0" tIns="0" rIns="0" bIns="0" rtlCol="0"/>
            <a:lstStyle/>
            <a:p>
              <a:endParaRPr/>
            </a:p>
          </p:txBody>
        </p:sp>
        <p:sp>
          <p:nvSpPr>
            <p:cNvPr id="7" name="object 7"/>
            <p:cNvSpPr/>
            <p:nvPr/>
          </p:nvSpPr>
          <p:spPr>
            <a:xfrm>
              <a:off x="1942082" y="1684714"/>
              <a:ext cx="0" cy="124460"/>
            </a:xfrm>
            <a:custGeom>
              <a:avLst/>
              <a:gdLst/>
              <a:ahLst/>
              <a:cxnLst/>
              <a:rect l="l" t="t" r="r" b="b"/>
              <a:pathLst>
                <a:path h="124460">
                  <a:moveTo>
                    <a:pt x="0" y="0"/>
                  </a:moveTo>
                  <a:lnTo>
                    <a:pt x="0" y="123977"/>
                  </a:lnTo>
                </a:path>
              </a:pathLst>
            </a:custGeom>
            <a:ln w="6350">
              <a:solidFill>
                <a:srgbClr val="231F20"/>
              </a:solidFill>
            </a:ln>
          </p:spPr>
          <p:txBody>
            <a:bodyPr wrap="square" lIns="0" tIns="0" rIns="0" bIns="0" rtlCol="0"/>
            <a:lstStyle/>
            <a:p>
              <a:endParaRPr/>
            </a:p>
          </p:txBody>
        </p:sp>
        <p:sp>
          <p:nvSpPr>
            <p:cNvPr id="8" name="object 8"/>
            <p:cNvSpPr/>
            <p:nvPr/>
          </p:nvSpPr>
          <p:spPr>
            <a:xfrm>
              <a:off x="2691382" y="1684714"/>
              <a:ext cx="0" cy="124460"/>
            </a:xfrm>
            <a:custGeom>
              <a:avLst/>
              <a:gdLst/>
              <a:ahLst/>
              <a:cxnLst/>
              <a:rect l="l" t="t" r="r" b="b"/>
              <a:pathLst>
                <a:path h="124460">
                  <a:moveTo>
                    <a:pt x="0" y="0"/>
                  </a:moveTo>
                  <a:lnTo>
                    <a:pt x="0" y="123977"/>
                  </a:lnTo>
                </a:path>
              </a:pathLst>
            </a:custGeom>
            <a:ln w="6350">
              <a:solidFill>
                <a:srgbClr val="231F20"/>
              </a:solidFill>
            </a:ln>
          </p:spPr>
          <p:txBody>
            <a:bodyPr wrap="square" lIns="0" tIns="0" rIns="0" bIns="0" rtlCol="0"/>
            <a:lstStyle/>
            <a:p>
              <a:endParaRPr/>
            </a:p>
          </p:txBody>
        </p:sp>
        <p:sp>
          <p:nvSpPr>
            <p:cNvPr id="9" name="object 9"/>
            <p:cNvSpPr/>
            <p:nvPr/>
          </p:nvSpPr>
          <p:spPr>
            <a:xfrm>
              <a:off x="3140645" y="1684714"/>
              <a:ext cx="0" cy="124460"/>
            </a:xfrm>
            <a:custGeom>
              <a:avLst/>
              <a:gdLst/>
              <a:ahLst/>
              <a:cxnLst/>
              <a:rect l="l" t="t" r="r" b="b"/>
              <a:pathLst>
                <a:path h="124460">
                  <a:moveTo>
                    <a:pt x="0" y="0"/>
                  </a:moveTo>
                  <a:lnTo>
                    <a:pt x="0" y="123977"/>
                  </a:lnTo>
                </a:path>
              </a:pathLst>
            </a:custGeom>
            <a:ln w="6350">
              <a:solidFill>
                <a:srgbClr val="231F20"/>
              </a:solidFill>
            </a:ln>
          </p:spPr>
          <p:txBody>
            <a:bodyPr wrap="square" lIns="0" tIns="0" rIns="0" bIns="0" rtlCol="0"/>
            <a:lstStyle/>
            <a:p>
              <a:endParaRPr/>
            </a:p>
          </p:txBody>
        </p:sp>
      </p:grpSp>
      <p:sp>
        <p:nvSpPr>
          <p:cNvPr id="10" name="object 10"/>
          <p:cNvSpPr txBox="1"/>
          <p:nvPr/>
        </p:nvSpPr>
        <p:spPr>
          <a:xfrm>
            <a:off x="1272778" y="1784727"/>
            <a:ext cx="130810" cy="147320"/>
          </a:xfrm>
          <a:prstGeom prst="rect">
            <a:avLst/>
          </a:prstGeom>
        </p:spPr>
        <p:txBody>
          <a:bodyPr vert="horz" wrap="square" lIns="0" tIns="12700" rIns="0" bIns="0" rtlCol="0">
            <a:spAutoFit/>
          </a:bodyPr>
          <a:lstStyle/>
          <a:p>
            <a:pPr marL="12700">
              <a:lnSpc>
                <a:spcPct val="100000"/>
              </a:lnSpc>
              <a:spcBef>
                <a:spcPts val="100"/>
              </a:spcBef>
            </a:pPr>
            <a:r>
              <a:rPr sz="800" spc="-40" dirty="0">
                <a:solidFill>
                  <a:srgbClr val="231F20"/>
                </a:solidFill>
                <a:latin typeface="Arial MT"/>
                <a:cs typeface="Arial MT"/>
              </a:rPr>
              <a:t>19</a:t>
            </a:r>
            <a:endParaRPr sz="800">
              <a:latin typeface="Arial MT"/>
              <a:cs typeface="Arial MT"/>
            </a:endParaRPr>
          </a:p>
        </p:txBody>
      </p:sp>
      <p:sp>
        <p:nvSpPr>
          <p:cNvPr id="11" name="object 11"/>
          <p:cNvSpPr txBox="1"/>
          <p:nvPr/>
        </p:nvSpPr>
        <p:spPr>
          <a:xfrm>
            <a:off x="1867240" y="1784727"/>
            <a:ext cx="138430" cy="147320"/>
          </a:xfrm>
          <a:prstGeom prst="rect">
            <a:avLst/>
          </a:prstGeom>
        </p:spPr>
        <p:txBody>
          <a:bodyPr vert="horz" wrap="square" lIns="0" tIns="12700" rIns="0" bIns="0" rtlCol="0">
            <a:spAutoFit/>
          </a:bodyPr>
          <a:lstStyle/>
          <a:p>
            <a:pPr marL="12700">
              <a:lnSpc>
                <a:spcPct val="100000"/>
              </a:lnSpc>
              <a:spcBef>
                <a:spcPts val="100"/>
              </a:spcBef>
            </a:pPr>
            <a:r>
              <a:rPr sz="800" spc="-5" dirty="0">
                <a:solidFill>
                  <a:srgbClr val="231F20"/>
                </a:solidFill>
                <a:latin typeface="Arial MT"/>
                <a:cs typeface="Arial MT"/>
              </a:rPr>
              <a:t>26</a:t>
            </a:r>
            <a:endParaRPr sz="800">
              <a:latin typeface="Arial MT"/>
              <a:cs typeface="Arial MT"/>
            </a:endParaRPr>
          </a:p>
        </p:txBody>
      </p:sp>
      <p:sp>
        <p:nvSpPr>
          <p:cNvPr id="12" name="object 12"/>
          <p:cNvSpPr txBox="1"/>
          <p:nvPr/>
        </p:nvSpPr>
        <p:spPr>
          <a:xfrm>
            <a:off x="2619689" y="1784727"/>
            <a:ext cx="138430" cy="147320"/>
          </a:xfrm>
          <a:prstGeom prst="rect">
            <a:avLst/>
          </a:prstGeom>
        </p:spPr>
        <p:txBody>
          <a:bodyPr vert="horz" wrap="square" lIns="0" tIns="12700" rIns="0" bIns="0" rtlCol="0">
            <a:spAutoFit/>
          </a:bodyPr>
          <a:lstStyle/>
          <a:p>
            <a:pPr marL="12700">
              <a:lnSpc>
                <a:spcPct val="100000"/>
              </a:lnSpc>
              <a:spcBef>
                <a:spcPts val="100"/>
              </a:spcBef>
            </a:pPr>
            <a:r>
              <a:rPr sz="800" spc="-5" dirty="0">
                <a:solidFill>
                  <a:srgbClr val="231F20"/>
                </a:solidFill>
                <a:latin typeface="Arial MT"/>
                <a:cs typeface="Arial MT"/>
              </a:rPr>
              <a:t>33</a:t>
            </a:r>
            <a:endParaRPr sz="800">
              <a:latin typeface="Arial MT"/>
              <a:cs typeface="Arial MT"/>
            </a:endParaRPr>
          </a:p>
        </p:txBody>
      </p:sp>
      <p:sp>
        <p:nvSpPr>
          <p:cNvPr id="13" name="object 13"/>
          <p:cNvSpPr txBox="1"/>
          <p:nvPr/>
        </p:nvSpPr>
        <p:spPr>
          <a:xfrm>
            <a:off x="3065815" y="1784727"/>
            <a:ext cx="138430" cy="147320"/>
          </a:xfrm>
          <a:prstGeom prst="rect">
            <a:avLst/>
          </a:prstGeom>
        </p:spPr>
        <p:txBody>
          <a:bodyPr vert="horz" wrap="square" lIns="0" tIns="12700" rIns="0" bIns="0" rtlCol="0">
            <a:spAutoFit/>
          </a:bodyPr>
          <a:lstStyle/>
          <a:p>
            <a:pPr marL="12700">
              <a:lnSpc>
                <a:spcPct val="100000"/>
              </a:lnSpc>
              <a:spcBef>
                <a:spcPts val="100"/>
              </a:spcBef>
            </a:pPr>
            <a:r>
              <a:rPr sz="800" spc="-5" dirty="0">
                <a:solidFill>
                  <a:srgbClr val="231F20"/>
                </a:solidFill>
                <a:latin typeface="Arial MT"/>
                <a:cs typeface="Arial MT"/>
              </a:rPr>
              <a:t>23</a:t>
            </a:r>
            <a:endParaRPr sz="800">
              <a:latin typeface="Arial MT"/>
              <a:cs typeface="Arial MT"/>
            </a:endParaRPr>
          </a:p>
        </p:txBody>
      </p:sp>
      <p:sp>
        <p:nvSpPr>
          <p:cNvPr id="14" name="object 14"/>
          <p:cNvSpPr txBox="1"/>
          <p:nvPr/>
        </p:nvSpPr>
        <p:spPr>
          <a:xfrm>
            <a:off x="3050880" y="1541801"/>
            <a:ext cx="183515" cy="147320"/>
          </a:xfrm>
          <a:prstGeom prst="rect">
            <a:avLst/>
          </a:prstGeom>
        </p:spPr>
        <p:txBody>
          <a:bodyPr vert="horz" wrap="square" lIns="0" tIns="12700" rIns="0" bIns="0" rtlCol="0">
            <a:spAutoFit/>
          </a:bodyPr>
          <a:lstStyle/>
          <a:p>
            <a:pPr marL="12700">
              <a:lnSpc>
                <a:spcPct val="100000"/>
              </a:lnSpc>
              <a:spcBef>
                <a:spcPts val="100"/>
              </a:spcBef>
            </a:pPr>
            <a:r>
              <a:rPr sz="800" dirty="0">
                <a:solidFill>
                  <a:srgbClr val="231F20"/>
                </a:solidFill>
                <a:latin typeface="Arial MT"/>
                <a:cs typeface="Arial MT"/>
              </a:rPr>
              <a:t>IRL</a:t>
            </a:r>
            <a:endParaRPr sz="800">
              <a:latin typeface="Arial MT"/>
              <a:cs typeface="Arial MT"/>
            </a:endParaRPr>
          </a:p>
        </p:txBody>
      </p:sp>
      <p:sp>
        <p:nvSpPr>
          <p:cNvPr id="15" name="object 15"/>
          <p:cNvSpPr txBox="1"/>
          <p:nvPr/>
        </p:nvSpPr>
        <p:spPr>
          <a:xfrm>
            <a:off x="2604246" y="1541801"/>
            <a:ext cx="167005" cy="147320"/>
          </a:xfrm>
          <a:prstGeom prst="rect">
            <a:avLst/>
          </a:prstGeom>
        </p:spPr>
        <p:txBody>
          <a:bodyPr vert="horz" wrap="square" lIns="0" tIns="12700" rIns="0" bIns="0" rtlCol="0">
            <a:spAutoFit/>
          </a:bodyPr>
          <a:lstStyle/>
          <a:p>
            <a:pPr marL="12700">
              <a:lnSpc>
                <a:spcPct val="100000"/>
              </a:lnSpc>
              <a:spcBef>
                <a:spcPts val="100"/>
              </a:spcBef>
            </a:pPr>
            <a:r>
              <a:rPr sz="800" spc="-5" dirty="0">
                <a:solidFill>
                  <a:srgbClr val="231F20"/>
                </a:solidFill>
                <a:latin typeface="Arial MT"/>
                <a:cs typeface="Arial MT"/>
              </a:rPr>
              <a:t>RE</a:t>
            </a:r>
            <a:endParaRPr sz="800">
              <a:latin typeface="Arial MT"/>
              <a:cs typeface="Arial MT"/>
            </a:endParaRPr>
          </a:p>
        </p:txBody>
      </p:sp>
      <p:sp>
        <p:nvSpPr>
          <p:cNvPr id="16" name="object 16"/>
          <p:cNvSpPr txBox="1"/>
          <p:nvPr/>
        </p:nvSpPr>
        <p:spPr>
          <a:xfrm>
            <a:off x="1873234" y="1541801"/>
            <a:ext cx="161290" cy="147320"/>
          </a:xfrm>
          <a:prstGeom prst="rect">
            <a:avLst/>
          </a:prstGeom>
        </p:spPr>
        <p:txBody>
          <a:bodyPr vert="horz" wrap="square" lIns="0" tIns="12700" rIns="0" bIns="0" rtlCol="0">
            <a:spAutoFit/>
          </a:bodyPr>
          <a:lstStyle/>
          <a:p>
            <a:pPr marL="12700">
              <a:lnSpc>
                <a:spcPct val="100000"/>
              </a:lnSpc>
              <a:spcBef>
                <a:spcPts val="100"/>
              </a:spcBef>
            </a:pPr>
            <a:r>
              <a:rPr sz="800" dirty="0">
                <a:solidFill>
                  <a:srgbClr val="231F20"/>
                </a:solidFill>
                <a:latin typeface="Arial MT"/>
                <a:cs typeface="Arial MT"/>
              </a:rPr>
              <a:t>KE</a:t>
            </a:r>
            <a:endParaRPr sz="800">
              <a:latin typeface="Arial MT"/>
              <a:cs typeface="Arial MT"/>
            </a:endParaRPr>
          </a:p>
        </p:txBody>
      </p:sp>
      <p:sp>
        <p:nvSpPr>
          <p:cNvPr id="17" name="object 17"/>
          <p:cNvSpPr txBox="1"/>
          <p:nvPr/>
        </p:nvSpPr>
        <p:spPr>
          <a:xfrm>
            <a:off x="1214053" y="1541801"/>
            <a:ext cx="234315" cy="147320"/>
          </a:xfrm>
          <a:prstGeom prst="rect">
            <a:avLst/>
          </a:prstGeom>
        </p:spPr>
        <p:txBody>
          <a:bodyPr vert="horz" wrap="square" lIns="0" tIns="12700" rIns="0" bIns="0" rtlCol="0">
            <a:spAutoFit/>
          </a:bodyPr>
          <a:lstStyle/>
          <a:p>
            <a:pPr marL="12700">
              <a:lnSpc>
                <a:spcPct val="100000"/>
              </a:lnSpc>
              <a:spcBef>
                <a:spcPts val="100"/>
              </a:spcBef>
            </a:pPr>
            <a:r>
              <a:rPr sz="800" dirty="0">
                <a:solidFill>
                  <a:srgbClr val="231F20"/>
                </a:solidFill>
                <a:latin typeface="Arial MT"/>
                <a:cs typeface="Arial MT"/>
              </a:rPr>
              <a:t>SDE</a:t>
            </a:r>
            <a:endParaRPr sz="800">
              <a:latin typeface="Arial MT"/>
              <a:cs typeface="Arial MT"/>
            </a:endParaRPr>
          </a:p>
        </p:txBody>
      </p:sp>
      <p:sp>
        <p:nvSpPr>
          <p:cNvPr id="18" name="object 18"/>
          <p:cNvSpPr txBox="1"/>
          <p:nvPr/>
        </p:nvSpPr>
        <p:spPr>
          <a:xfrm>
            <a:off x="524088" y="1660876"/>
            <a:ext cx="191135" cy="147320"/>
          </a:xfrm>
          <a:prstGeom prst="rect">
            <a:avLst/>
          </a:prstGeom>
        </p:spPr>
        <p:txBody>
          <a:bodyPr vert="horz" wrap="square" lIns="0" tIns="12700" rIns="0" bIns="0" rtlCol="0">
            <a:spAutoFit/>
          </a:bodyPr>
          <a:lstStyle/>
          <a:p>
            <a:pPr marL="12700">
              <a:lnSpc>
                <a:spcPct val="100000"/>
              </a:lnSpc>
              <a:spcBef>
                <a:spcPts val="100"/>
              </a:spcBef>
            </a:pPr>
            <a:r>
              <a:rPr sz="800" dirty="0">
                <a:solidFill>
                  <a:srgbClr val="231F20"/>
                </a:solidFill>
                <a:latin typeface="Arial MT"/>
                <a:cs typeface="Arial MT"/>
              </a:rPr>
              <a:t>Le</a:t>
            </a:r>
            <a:r>
              <a:rPr sz="800" spc="-35" dirty="0">
                <a:solidFill>
                  <a:srgbClr val="231F20"/>
                </a:solidFill>
                <a:latin typeface="Arial MT"/>
                <a:cs typeface="Arial MT"/>
              </a:rPr>
              <a:t>f</a:t>
            </a:r>
            <a:r>
              <a:rPr sz="800" dirty="0">
                <a:solidFill>
                  <a:srgbClr val="231F20"/>
                </a:solidFill>
                <a:latin typeface="Arial MT"/>
                <a:cs typeface="Arial MT"/>
              </a:rPr>
              <a:t>t</a:t>
            </a:r>
            <a:endParaRPr sz="800">
              <a:latin typeface="Arial MT"/>
              <a:cs typeface="Arial MT"/>
            </a:endParaRPr>
          </a:p>
        </p:txBody>
      </p:sp>
      <p:sp>
        <p:nvSpPr>
          <p:cNvPr id="19" name="object 19"/>
          <p:cNvSpPr txBox="1"/>
          <p:nvPr/>
        </p:nvSpPr>
        <p:spPr>
          <a:xfrm>
            <a:off x="3760759" y="1660876"/>
            <a:ext cx="262890" cy="147320"/>
          </a:xfrm>
          <a:prstGeom prst="rect">
            <a:avLst/>
          </a:prstGeom>
        </p:spPr>
        <p:txBody>
          <a:bodyPr vert="horz" wrap="square" lIns="0" tIns="12700" rIns="0" bIns="0" rtlCol="0">
            <a:spAutoFit/>
          </a:bodyPr>
          <a:lstStyle/>
          <a:p>
            <a:pPr marL="12700">
              <a:lnSpc>
                <a:spcPct val="100000"/>
              </a:lnSpc>
              <a:spcBef>
                <a:spcPts val="100"/>
              </a:spcBef>
            </a:pPr>
            <a:r>
              <a:rPr sz="800" spc="-5" dirty="0">
                <a:solidFill>
                  <a:srgbClr val="231F20"/>
                </a:solidFill>
                <a:latin typeface="Arial MT"/>
                <a:cs typeface="Arial MT"/>
              </a:rPr>
              <a:t>Right</a:t>
            </a:r>
            <a:endParaRPr sz="800">
              <a:latin typeface="Arial MT"/>
              <a:cs typeface="Arial MT"/>
            </a:endParaRPr>
          </a:p>
        </p:txBody>
      </p:sp>
    </p:spTree>
  </p:cSld>
  <p:clrMapOvr>
    <a:masterClrMapping/>
  </p:clrMapOvr>
  <p:transition>
    <p:cut/>
  </p:transition>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767777"/>
            <a:ext cx="2757170" cy="1429879"/>
          </a:xfrm>
          <a:prstGeom prst="rect">
            <a:avLst/>
          </a:prstGeom>
        </p:spPr>
        <p:txBody>
          <a:bodyPr vert="horz" wrap="square" lIns="0" tIns="11430" rIns="0" bIns="0" rtlCol="0">
            <a:spAutoFit/>
          </a:bodyPr>
          <a:lstStyle/>
          <a:p>
            <a:pPr marL="12700">
              <a:lnSpc>
                <a:spcPct val="100000"/>
              </a:lnSpc>
              <a:spcBef>
                <a:spcPts val="90"/>
              </a:spcBef>
            </a:pPr>
            <a:r>
              <a:rPr sz="1100" dirty="0">
                <a:cs typeface="Tahoma"/>
              </a:rPr>
              <a:t>The least </a:t>
            </a:r>
            <a:r>
              <a:rPr sz="1100" dirty="0">
                <a:solidFill>
                  <a:srgbClr val="00B0F0"/>
                </a:solidFill>
                <a:cs typeface="Tahoma"/>
              </a:rPr>
              <a:t>connected</a:t>
            </a:r>
            <a:r>
              <a:rPr sz="1100" dirty="0">
                <a:solidFill>
                  <a:srgbClr val="FF0000"/>
                </a:solidFill>
                <a:cs typeface="Tahoma"/>
              </a:rPr>
              <a:t> </a:t>
            </a:r>
            <a:r>
              <a:rPr sz="1100" dirty="0">
                <a:cs typeface="Tahoma"/>
              </a:rPr>
              <a:t>minimal winning coalition:</a:t>
            </a:r>
          </a:p>
          <a:p>
            <a:pPr>
              <a:lnSpc>
                <a:spcPct val="100000"/>
              </a:lnSpc>
            </a:pPr>
            <a:endParaRPr sz="1450" dirty="0">
              <a:cs typeface="Tahoma"/>
            </a:endParaRPr>
          </a:p>
          <a:p>
            <a:pPr marL="289560" indent="-177800">
              <a:lnSpc>
                <a:spcPct val="100000"/>
              </a:lnSpc>
              <a:buAutoNum type="arabicPeriod"/>
              <a:tabLst>
                <a:tab pos="290195" algn="l"/>
              </a:tabLst>
            </a:pPr>
            <a:r>
              <a:rPr sz="1100" dirty="0">
                <a:cs typeface="Tahoma"/>
              </a:rPr>
              <a:t>RE + KE (8 surplus seats)</a:t>
            </a:r>
          </a:p>
          <a:p>
            <a:pPr>
              <a:lnSpc>
                <a:spcPct val="100000"/>
              </a:lnSpc>
              <a:spcBef>
                <a:spcPts val="55"/>
              </a:spcBef>
              <a:buAutoNum type="arabicPeriod"/>
            </a:pPr>
            <a:endParaRPr sz="1600" dirty="0">
              <a:solidFill>
                <a:srgbClr val="00B0F0"/>
              </a:solidFill>
              <a:cs typeface="Tahoma"/>
            </a:endParaRPr>
          </a:p>
          <a:p>
            <a:pPr marL="289560" indent="-177800">
              <a:lnSpc>
                <a:spcPct val="100000"/>
              </a:lnSpc>
              <a:buAutoNum type="arabicPeriod"/>
              <a:tabLst>
                <a:tab pos="290195" algn="l"/>
              </a:tabLst>
            </a:pPr>
            <a:r>
              <a:rPr sz="1100" dirty="0">
                <a:solidFill>
                  <a:srgbClr val="00B0F0"/>
                </a:solidFill>
                <a:cs typeface="Tahoma"/>
              </a:rPr>
              <a:t>RE + IRL (5 surplus seats)</a:t>
            </a:r>
          </a:p>
          <a:p>
            <a:pPr>
              <a:lnSpc>
                <a:spcPct val="100000"/>
              </a:lnSpc>
              <a:spcBef>
                <a:spcPts val="55"/>
              </a:spcBef>
              <a:buAutoNum type="arabicPeriod"/>
            </a:pPr>
            <a:endParaRPr sz="1600" dirty="0">
              <a:cs typeface="Tahoma"/>
            </a:endParaRPr>
          </a:p>
          <a:p>
            <a:pPr marL="289560" indent="-177800">
              <a:lnSpc>
                <a:spcPct val="100000"/>
              </a:lnSpc>
              <a:spcBef>
                <a:spcPts val="5"/>
              </a:spcBef>
              <a:buAutoNum type="arabicPeriod"/>
              <a:tabLst>
                <a:tab pos="290195" algn="l"/>
              </a:tabLst>
            </a:pPr>
            <a:r>
              <a:rPr sz="1100" dirty="0">
                <a:cs typeface="Tahoma"/>
              </a:rPr>
              <a:t>RE + SDE (1 surplus seat)</a:t>
            </a:r>
          </a:p>
        </p:txBody>
      </p:sp>
    </p:spTree>
  </p:cSld>
  <p:clrMapOvr>
    <a:masterClrMapping/>
  </p:clrMapOvr>
  <p:transition>
    <p:cut/>
  </p:transition>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731899"/>
            <a:ext cx="3915511" cy="547021"/>
          </a:xfrm>
          <a:prstGeom prst="rect">
            <a:avLst/>
          </a:prstGeom>
        </p:spPr>
        <p:txBody>
          <a:bodyPr vert="horz" wrap="square" lIns="0" tIns="202704" rIns="0" bIns="0" rtlCol="0">
            <a:spAutoFit/>
          </a:bodyPr>
          <a:lstStyle/>
          <a:p>
            <a:pPr marL="12700" marR="5080">
              <a:lnSpc>
                <a:spcPct val="102600"/>
              </a:lnSpc>
              <a:spcBef>
                <a:spcPts val="55"/>
              </a:spcBef>
            </a:pPr>
            <a:r>
              <a:rPr dirty="0">
                <a:latin typeface="+mn-lt"/>
              </a:rPr>
              <a:t>A </a:t>
            </a:r>
            <a:r>
              <a:rPr dirty="0">
                <a:solidFill>
                  <a:srgbClr val="00B0F0"/>
                </a:solidFill>
                <a:latin typeface="+mn-lt"/>
              </a:rPr>
              <a:t>single-party majority government </a:t>
            </a:r>
            <a:r>
              <a:rPr dirty="0">
                <a:latin typeface="+mn-lt"/>
              </a:rPr>
              <a:t>comprises a single party that  controls a majority of the legislative seats.</a:t>
            </a:r>
          </a:p>
        </p:txBody>
      </p:sp>
      <p:sp>
        <p:nvSpPr>
          <p:cNvPr id="3" name="object 3"/>
          <p:cNvSpPr txBox="1"/>
          <p:nvPr/>
        </p:nvSpPr>
        <p:spPr>
          <a:xfrm>
            <a:off x="347294" y="1631770"/>
            <a:ext cx="3790315" cy="349391"/>
          </a:xfrm>
          <a:prstGeom prst="rect">
            <a:avLst/>
          </a:prstGeom>
        </p:spPr>
        <p:txBody>
          <a:bodyPr vert="horz" wrap="square" lIns="0" tIns="6985" rIns="0" bIns="0" rtlCol="0">
            <a:spAutoFit/>
          </a:bodyPr>
          <a:lstStyle/>
          <a:p>
            <a:pPr marL="12700" marR="5080">
              <a:lnSpc>
                <a:spcPct val="102600"/>
              </a:lnSpc>
              <a:spcBef>
                <a:spcPts val="55"/>
              </a:spcBef>
            </a:pPr>
            <a:r>
              <a:rPr sz="1100" dirty="0">
                <a:cs typeface="Tahoma"/>
              </a:rPr>
              <a:t>A </a:t>
            </a:r>
            <a:r>
              <a:rPr sz="1100" dirty="0">
                <a:solidFill>
                  <a:srgbClr val="00B0F0"/>
                </a:solidFill>
                <a:cs typeface="Tahoma"/>
              </a:rPr>
              <a:t>minimal winning coalition </a:t>
            </a:r>
            <a:r>
              <a:rPr sz="1100" dirty="0">
                <a:cs typeface="Tahoma"/>
              </a:rPr>
              <a:t>(MWC) is one in which there are no  parties that aren’t required to control a legislative majority.</a:t>
            </a:r>
          </a:p>
        </p:txBody>
      </p:sp>
    </p:spTree>
  </p:cSld>
  <p:clrMapOvr>
    <a:masterClrMapping/>
  </p:clrMapOvr>
  <p:transition>
    <p:cut/>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151215"/>
            <a:ext cx="3846829" cy="535940"/>
          </a:xfrm>
          <a:prstGeom prst="rect">
            <a:avLst/>
          </a:prstGeom>
        </p:spPr>
        <p:txBody>
          <a:bodyPr vert="horz" wrap="square" lIns="0" tIns="6985" rIns="0" bIns="0" rtlCol="0">
            <a:spAutoFit/>
          </a:bodyPr>
          <a:lstStyle/>
          <a:p>
            <a:pPr marL="12700" marR="5080">
              <a:lnSpc>
                <a:spcPct val="102600"/>
              </a:lnSpc>
              <a:spcBef>
                <a:spcPts val="55"/>
              </a:spcBef>
            </a:pPr>
            <a:r>
              <a:rPr sz="1100" dirty="0">
                <a:solidFill>
                  <a:srgbClr val="00B0F0"/>
                </a:solidFill>
                <a:cs typeface="Tahoma"/>
              </a:rPr>
              <a:t>Legislative responsibility </a:t>
            </a:r>
            <a:r>
              <a:rPr sz="1100" dirty="0">
                <a:cs typeface="Tahoma"/>
              </a:rPr>
              <a:t>refers to a situation in which a legislative  majority has the constitutional power to remove a government  from office </a:t>
            </a:r>
            <a:r>
              <a:rPr sz="1100" i="1" dirty="0">
                <a:cs typeface="Trebuchet MS"/>
              </a:rPr>
              <a:t>without cause</a:t>
            </a:r>
            <a:r>
              <a:rPr sz="1100" dirty="0">
                <a:cs typeface="Tahoma"/>
              </a:rPr>
              <a:t>.</a:t>
            </a:r>
          </a:p>
        </p:txBody>
      </p:sp>
    </p:spTree>
  </p:cSld>
  <p:clrMapOvr>
    <a:masterClrMapping/>
  </p:clrMapOvr>
  <p:transition>
    <p:cut/>
  </p:transition>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77124"/>
            <a:ext cx="3768090" cy="349391"/>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A </a:t>
            </a:r>
            <a:r>
              <a:rPr dirty="0">
                <a:solidFill>
                  <a:srgbClr val="00B0F0"/>
                </a:solidFill>
                <a:latin typeface="+mn-lt"/>
              </a:rPr>
              <a:t>single-party minority government </a:t>
            </a:r>
            <a:r>
              <a:rPr dirty="0">
                <a:latin typeface="+mn-lt"/>
              </a:rPr>
              <a:t>comprises a single party that  doesn’t command a majority of the legislative seats.</a:t>
            </a:r>
          </a:p>
        </p:txBody>
      </p:sp>
      <p:sp>
        <p:nvSpPr>
          <p:cNvPr id="3" name="object 3"/>
          <p:cNvSpPr txBox="1"/>
          <p:nvPr/>
        </p:nvSpPr>
        <p:spPr>
          <a:xfrm>
            <a:off x="347294" y="1281276"/>
            <a:ext cx="3825875" cy="1234056"/>
          </a:xfrm>
          <a:prstGeom prst="rect">
            <a:avLst/>
          </a:prstGeom>
        </p:spPr>
        <p:txBody>
          <a:bodyPr vert="horz" wrap="square" lIns="0" tIns="6985" rIns="0" bIns="0" rtlCol="0">
            <a:spAutoFit/>
          </a:bodyPr>
          <a:lstStyle/>
          <a:p>
            <a:pPr marL="12700" marR="5080" algn="just">
              <a:lnSpc>
                <a:spcPct val="102600"/>
              </a:lnSpc>
              <a:spcBef>
                <a:spcPts val="55"/>
              </a:spcBef>
            </a:pPr>
            <a:r>
              <a:rPr sz="1100" dirty="0">
                <a:cs typeface="Tahoma"/>
              </a:rPr>
              <a:t>A </a:t>
            </a:r>
            <a:r>
              <a:rPr sz="1100" dirty="0">
                <a:solidFill>
                  <a:srgbClr val="00B0F0"/>
                </a:solidFill>
                <a:cs typeface="Tahoma"/>
              </a:rPr>
              <a:t>minority coalition government </a:t>
            </a:r>
            <a:r>
              <a:rPr sz="1100" dirty="0">
                <a:cs typeface="Tahoma"/>
              </a:rPr>
              <a:t>comprises multiple governmental  parties that don’t together command a majority of the legislative  seats.</a:t>
            </a:r>
          </a:p>
          <a:p>
            <a:pPr>
              <a:lnSpc>
                <a:spcPct val="100000"/>
              </a:lnSpc>
            </a:pPr>
            <a:endParaRPr sz="1100" dirty="0">
              <a:cs typeface="Tahoma"/>
            </a:endParaRPr>
          </a:p>
          <a:p>
            <a:pPr>
              <a:lnSpc>
                <a:spcPct val="100000"/>
              </a:lnSpc>
            </a:pPr>
            <a:endParaRPr sz="1250" dirty="0">
              <a:cs typeface="Tahoma"/>
            </a:endParaRPr>
          </a:p>
          <a:p>
            <a:pPr marL="12700" marR="144145">
              <a:lnSpc>
                <a:spcPct val="102600"/>
              </a:lnSpc>
            </a:pPr>
            <a:r>
              <a:rPr sz="1100" dirty="0">
                <a:cs typeface="Tahoma"/>
              </a:rPr>
              <a:t>A </a:t>
            </a:r>
            <a:r>
              <a:rPr sz="1100" dirty="0">
                <a:solidFill>
                  <a:srgbClr val="00B0F0"/>
                </a:solidFill>
                <a:cs typeface="Tahoma"/>
              </a:rPr>
              <a:t>surplus majority government </a:t>
            </a:r>
            <a:r>
              <a:rPr sz="1100" dirty="0">
                <a:cs typeface="Tahoma"/>
              </a:rPr>
              <a:t>comprises more parties than are  strictly necessary to control a majority of the legislative seats.</a:t>
            </a:r>
          </a:p>
        </p:txBody>
      </p:sp>
    </p:spTree>
  </p:cSld>
  <p:clrMapOvr>
    <a:masterClrMapping/>
  </p:clrMapOvr>
  <p:transition>
    <p:cut/>
  </p:transition>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1083043" y="125275"/>
          <a:ext cx="2453634" cy="3199716"/>
        </p:xfrm>
        <a:graphic>
          <a:graphicData uri="http://schemas.openxmlformats.org/drawingml/2006/table">
            <a:tbl>
              <a:tblPr firstRow="1" bandRow="1">
                <a:tableStyleId>{2D5ABB26-0587-4C30-8999-92F81FD0307C}</a:tableStyleId>
              </a:tblPr>
              <a:tblGrid>
                <a:gridCol w="445134">
                  <a:extLst>
                    <a:ext uri="{9D8B030D-6E8A-4147-A177-3AD203B41FA5}">
                      <a16:colId xmlns:a16="http://schemas.microsoft.com/office/drawing/2014/main" val="20000"/>
                    </a:ext>
                  </a:extLst>
                </a:gridCol>
                <a:gridCol w="349884">
                  <a:extLst>
                    <a:ext uri="{9D8B030D-6E8A-4147-A177-3AD203B41FA5}">
                      <a16:colId xmlns:a16="http://schemas.microsoft.com/office/drawing/2014/main" val="20001"/>
                    </a:ext>
                  </a:extLst>
                </a:gridCol>
                <a:gridCol w="384175">
                  <a:extLst>
                    <a:ext uri="{9D8B030D-6E8A-4147-A177-3AD203B41FA5}">
                      <a16:colId xmlns:a16="http://schemas.microsoft.com/office/drawing/2014/main" val="20002"/>
                    </a:ext>
                  </a:extLst>
                </a:gridCol>
                <a:gridCol w="356869">
                  <a:extLst>
                    <a:ext uri="{9D8B030D-6E8A-4147-A177-3AD203B41FA5}">
                      <a16:colId xmlns:a16="http://schemas.microsoft.com/office/drawing/2014/main" val="20003"/>
                    </a:ext>
                  </a:extLst>
                </a:gridCol>
                <a:gridCol w="329564">
                  <a:extLst>
                    <a:ext uri="{9D8B030D-6E8A-4147-A177-3AD203B41FA5}">
                      <a16:colId xmlns:a16="http://schemas.microsoft.com/office/drawing/2014/main" val="20004"/>
                    </a:ext>
                  </a:extLst>
                </a:gridCol>
                <a:gridCol w="356869">
                  <a:extLst>
                    <a:ext uri="{9D8B030D-6E8A-4147-A177-3AD203B41FA5}">
                      <a16:colId xmlns:a16="http://schemas.microsoft.com/office/drawing/2014/main" val="20005"/>
                    </a:ext>
                  </a:extLst>
                </a:gridCol>
                <a:gridCol w="231139">
                  <a:extLst>
                    <a:ext uri="{9D8B030D-6E8A-4147-A177-3AD203B41FA5}">
                      <a16:colId xmlns:a16="http://schemas.microsoft.com/office/drawing/2014/main" val="20006"/>
                    </a:ext>
                  </a:extLst>
                </a:gridCol>
              </a:tblGrid>
              <a:tr h="284812">
                <a:tc>
                  <a:txBody>
                    <a:bodyPr/>
                    <a:lstStyle/>
                    <a:p>
                      <a:pPr>
                        <a:lnSpc>
                          <a:spcPct val="100000"/>
                        </a:lnSpc>
                      </a:pPr>
                      <a:endParaRPr sz="400">
                        <a:latin typeface="Times New Roman"/>
                        <a:cs typeface="Times New Roman"/>
                      </a:endParaRPr>
                    </a:p>
                    <a:p>
                      <a:pPr>
                        <a:lnSpc>
                          <a:spcPct val="100000"/>
                        </a:lnSpc>
                      </a:pPr>
                      <a:endParaRPr sz="400">
                        <a:latin typeface="Times New Roman"/>
                        <a:cs typeface="Times New Roman"/>
                      </a:endParaRPr>
                    </a:p>
                    <a:p>
                      <a:pPr>
                        <a:lnSpc>
                          <a:spcPct val="100000"/>
                        </a:lnSpc>
                        <a:spcBef>
                          <a:spcPts val="30"/>
                        </a:spcBef>
                      </a:pPr>
                      <a:endParaRPr sz="450">
                        <a:latin typeface="Times New Roman"/>
                        <a:cs typeface="Times New Roman"/>
                      </a:endParaRPr>
                    </a:p>
                    <a:p>
                      <a:pPr marL="44450">
                        <a:lnSpc>
                          <a:spcPct val="100000"/>
                        </a:lnSpc>
                      </a:pPr>
                      <a:r>
                        <a:rPr sz="450" b="1" spc="-15" dirty="0">
                          <a:solidFill>
                            <a:srgbClr val="FFFFFF"/>
                          </a:solidFill>
                          <a:latin typeface="Arial"/>
                          <a:cs typeface="Arial"/>
                        </a:rPr>
                        <a:t>Country</a:t>
                      </a:r>
                      <a:endParaRPr sz="450">
                        <a:latin typeface="Arial"/>
                        <a:cs typeface="Arial"/>
                      </a:endParaRPr>
                    </a:p>
                  </a:txBody>
                  <a:tcPr marL="0" marR="0" marT="0" marB="0">
                    <a:lnR w="9525">
                      <a:solidFill>
                        <a:srgbClr val="FFFFFF"/>
                      </a:solidFill>
                      <a:prstDash val="solid"/>
                    </a:lnR>
                    <a:lnB w="9525">
                      <a:solidFill>
                        <a:srgbClr val="FFFFFF"/>
                      </a:solidFill>
                      <a:prstDash val="solid"/>
                    </a:lnB>
                    <a:solidFill>
                      <a:srgbClr val="6D6E71"/>
                    </a:solidFill>
                  </a:tcPr>
                </a:tc>
                <a:tc>
                  <a:txBody>
                    <a:bodyPr/>
                    <a:lstStyle/>
                    <a:p>
                      <a:pPr marL="74930" marR="44450" indent="-635" algn="ctr">
                        <a:lnSpc>
                          <a:spcPct val="120000"/>
                        </a:lnSpc>
                        <a:spcBef>
                          <a:spcPts val="65"/>
                        </a:spcBef>
                      </a:pPr>
                      <a:r>
                        <a:rPr sz="450" b="1" spc="-5" dirty="0">
                          <a:solidFill>
                            <a:srgbClr val="FFFFFF"/>
                          </a:solidFill>
                          <a:latin typeface="Arial"/>
                          <a:cs typeface="Arial"/>
                        </a:rPr>
                        <a:t>Single- </a:t>
                      </a:r>
                      <a:r>
                        <a:rPr sz="450" b="1" dirty="0">
                          <a:solidFill>
                            <a:srgbClr val="FFFFFF"/>
                          </a:solidFill>
                          <a:latin typeface="Arial"/>
                          <a:cs typeface="Arial"/>
                        </a:rPr>
                        <a:t> party </a:t>
                      </a:r>
                      <a:r>
                        <a:rPr sz="450" b="1" spc="5" dirty="0">
                          <a:solidFill>
                            <a:srgbClr val="FFFFFF"/>
                          </a:solidFill>
                          <a:latin typeface="Arial"/>
                          <a:cs typeface="Arial"/>
                        </a:rPr>
                        <a:t> </a:t>
                      </a:r>
                      <a:r>
                        <a:rPr sz="450" b="1" spc="-5" dirty="0">
                          <a:solidFill>
                            <a:srgbClr val="FFFFFF"/>
                          </a:solidFill>
                          <a:latin typeface="Arial"/>
                          <a:cs typeface="Arial"/>
                        </a:rPr>
                        <a:t>majo</a:t>
                      </a:r>
                      <a:r>
                        <a:rPr sz="450" b="1" dirty="0">
                          <a:solidFill>
                            <a:srgbClr val="FFFFFF"/>
                          </a:solidFill>
                          <a:latin typeface="Arial"/>
                          <a:cs typeface="Arial"/>
                        </a:rPr>
                        <a:t>r</a:t>
                      </a:r>
                      <a:r>
                        <a:rPr sz="450" b="1" spc="-5" dirty="0">
                          <a:solidFill>
                            <a:srgbClr val="FFFFFF"/>
                          </a:solidFill>
                          <a:latin typeface="Arial"/>
                          <a:cs typeface="Arial"/>
                        </a:rPr>
                        <a:t>i</a:t>
                      </a:r>
                      <a:r>
                        <a:rPr sz="450" b="1" spc="5" dirty="0">
                          <a:solidFill>
                            <a:srgbClr val="FFFFFF"/>
                          </a:solidFill>
                          <a:latin typeface="Arial"/>
                          <a:cs typeface="Arial"/>
                        </a:rPr>
                        <a:t>t</a:t>
                      </a:r>
                      <a:r>
                        <a:rPr sz="450" b="1" dirty="0">
                          <a:solidFill>
                            <a:srgbClr val="FFFFFF"/>
                          </a:solidFill>
                          <a:latin typeface="Arial"/>
                          <a:cs typeface="Arial"/>
                        </a:rPr>
                        <a:t>y</a:t>
                      </a:r>
                      <a:endParaRPr sz="450">
                        <a:latin typeface="Arial"/>
                        <a:cs typeface="Arial"/>
                      </a:endParaRPr>
                    </a:p>
                  </a:txBody>
                  <a:tcPr marL="0" marR="0" marT="8255" marB="0">
                    <a:lnL w="9525">
                      <a:solidFill>
                        <a:srgbClr val="FFFFFF"/>
                      </a:solidFill>
                      <a:prstDash val="solid"/>
                    </a:lnL>
                    <a:lnR w="9525">
                      <a:solidFill>
                        <a:srgbClr val="FFFFFF"/>
                      </a:solidFill>
                      <a:prstDash val="solid"/>
                    </a:lnR>
                    <a:lnB w="9525">
                      <a:solidFill>
                        <a:srgbClr val="FFFFFF"/>
                      </a:solidFill>
                      <a:prstDash val="solid"/>
                    </a:lnB>
                    <a:solidFill>
                      <a:srgbClr val="6D6E71"/>
                    </a:solidFill>
                  </a:tcPr>
                </a:tc>
                <a:tc>
                  <a:txBody>
                    <a:bodyPr/>
                    <a:lstStyle/>
                    <a:p>
                      <a:pPr marL="90805" marR="60960" indent="6350" algn="just">
                        <a:lnSpc>
                          <a:spcPct val="120000"/>
                        </a:lnSpc>
                        <a:spcBef>
                          <a:spcPts val="65"/>
                        </a:spcBef>
                      </a:pPr>
                      <a:r>
                        <a:rPr sz="450" b="1" spc="-5" dirty="0">
                          <a:solidFill>
                            <a:srgbClr val="FFFFFF"/>
                          </a:solidFill>
                          <a:latin typeface="Arial"/>
                          <a:cs typeface="Arial"/>
                        </a:rPr>
                        <a:t>Minima</a:t>
                      </a:r>
                      <a:r>
                        <a:rPr sz="450" b="1" dirty="0">
                          <a:solidFill>
                            <a:srgbClr val="FFFFFF"/>
                          </a:solidFill>
                          <a:latin typeface="Arial"/>
                          <a:cs typeface="Arial"/>
                        </a:rPr>
                        <a:t>l  </a:t>
                      </a:r>
                      <a:r>
                        <a:rPr sz="450" b="1" spc="-15" dirty="0">
                          <a:solidFill>
                            <a:srgbClr val="FFFFFF"/>
                          </a:solidFill>
                          <a:latin typeface="Arial"/>
                          <a:cs typeface="Arial"/>
                        </a:rPr>
                        <a:t>winning </a:t>
                      </a:r>
                      <a:r>
                        <a:rPr sz="450" b="1" spc="-114" dirty="0">
                          <a:solidFill>
                            <a:srgbClr val="FFFFFF"/>
                          </a:solidFill>
                          <a:latin typeface="Arial"/>
                          <a:cs typeface="Arial"/>
                        </a:rPr>
                        <a:t> </a:t>
                      </a:r>
                      <a:r>
                        <a:rPr sz="450" b="1" spc="-10" dirty="0">
                          <a:solidFill>
                            <a:srgbClr val="FFFFFF"/>
                          </a:solidFill>
                          <a:latin typeface="Arial"/>
                          <a:cs typeface="Arial"/>
                        </a:rPr>
                        <a:t>c</a:t>
                      </a:r>
                      <a:r>
                        <a:rPr sz="450" b="1" dirty="0">
                          <a:solidFill>
                            <a:srgbClr val="FFFFFF"/>
                          </a:solidFill>
                          <a:latin typeface="Arial"/>
                          <a:cs typeface="Arial"/>
                        </a:rPr>
                        <a:t>o</a:t>
                      </a:r>
                      <a:r>
                        <a:rPr sz="450" b="1" spc="-5" dirty="0">
                          <a:solidFill>
                            <a:srgbClr val="FFFFFF"/>
                          </a:solidFill>
                          <a:latin typeface="Arial"/>
                          <a:cs typeface="Arial"/>
                        </a:rPr>
                        <a:t>alition</a:t>
                      </a:r>
                      <a:endParaRPr sz="450">
                        <a:latin typeface="Arial"/>
                        <a:cs typeface="Arial"/>
                      </a:endParaRPr>
                    </a:p>
                  </a:txBody>
                  <a:tcPr marL="0" marR="0" marT="8255" marB="0">
                    <a:lnL w="9525">
                      <a:solidFill>
                        <a:srgbClr val="FFFFFF"/>
                      </a:solidFill>
                      <a:prstDash val="solid"/>
                    </a:lnL>
                    <a:lnR w="9525">
                      <a:solidFill>
                        <a:srgbClr val="FFFFFF"/>
                      </a:solidFill>
                      <a:prstDash val="solid"/>
                    </a:lnR>
                    <a:lnB w="9525">
                      <a:solidFill>
                        <a:srgbClr val="FFFFFF"/>
                      </a:solidFill>
                      <a:prstDash val="solid"/>
                    </a:lnB>
                    <a:solidFill>
                      <a:srgbClr val="6D6E71"/>
                    </a:solidFill>
                  </a:tcPr>
                </a:tc>
                <a:tc>
                  <a:txBody>
                    <a:bodyPr/>
                    <a:lstStyle/>
                    <a:p>
                      <a:pPr marL="77470" marR="46990" indent="-635" algn="ctr">
                        <a:lnSpc>
                          <a:spcPct val="120000"/>
                        </a:lnSpc>
                        <a:spcBef>
                          <a:spcPts val="65"/>
                        </a:spcBef>
                      </a:pPr>
                      <a:r>
                        <a:rPr sz="450" b="1" spc="-5" dirty="0">
                          <a:solidFill>
                            <a:srgbClr val="FFFFFF"/>
                          </a:solidFill>
                          <a:latin typeface="Arial"/>
                          <a:cs typeface="Arial"/>
                        </a:rPr>
                        <a:t>Single- </a:t>
                      </a:r>
                      <a:r>
                        <a:rPr sz="450" b="1" dirty="0">
                          <a:solidFill>
                            <a:srgbClr val="FFFFFF"/>
                          </a:solidFill>
                          <a:latin typeface="Arial"/>
                          <a:cs typeface="Arial"/>
                        </a:rPr>
                        <a:t> party </a:t>
                      </a:r>
                      <a:r>
                        <a:rPr sz="450" b="1" spc="5" dirty="0">
                          <a:solidFill>
                            <a:srgbClr val="FFFFFF"/>
                          </a:solidFill>
                          <a:latin typeface="Arial"/>
                          <a:cs typeface="Arial"/>
                        </a:rPr>
                        <a:t> </a:t>
                      </a:r>
                      <a:r>
                        <a:rPr sz="450" b="1" spc="-5" dirty="0">
                          <a:solidFill>
                            <a:srgbClr val="FFFFFF"/>
                          </a:solidFill>
                          <a:latin typeface="Arial"/>
                          <a:cs typeface="Arial"/>
                        </a:rPr>
                        <a:t>mino</a:t>
                      </a:r>
                      <a:r>
                        <a:rPr sz="450" b="1" dirty="0">
                          <a:solidFill>
                            <a:srgbClr val="FFFFFF"/>
                          </a:solidFill>
                          <a:latin typeface="Arial"/>
                          <a:cs typeface="Arial"/>
                        </a:rPr>
                        <a:t>r</a:t>
                      </a:r>
                      <a:r>
                        <a:rPr sz="450" b="1" spc="-5" dirty="0">
                          <a:solidFill>
                            <a:srgbClr val="FFFFFF"/>
                          </a:solidFill>
                          <a:latin typeface="Arial"/>
                          <a:cs typeface="Arial"/>
                        </a:rPr>
                        <a:t>i</a:t>
                      </a:r>
                      <a:r>
                        <a:rPr sz="450" b="1" spc="5" dirty="0">
                          <a:solidFill>
                            <a:srgbClr val="FFFFFF"/>
                          </a:solidFill>
                          <a:latin typeface="Arial"/>
                          <a:cs typeface="Arial"/>
                        </a:rPr>
                        <a:t>t</a:t>
                      </a:r>
                      <a:r>
                        <a:rPr sz="450" b="1" dirty="0">
                          <a:solidFill>
                            <a:srgbClr val="FFFFFF"/>
                          </a:solidFill>
                          <a:latin typeface="Arial"/>
                          <a:cs typeface="Arial"/>
                        </a:rPr>
                        <a:t>y</a:t>
                      </a:r>
                      <a:endParaRPr sz="450">
                        <a:latin typeface="Arial"/>
                        <a:cs typeface="Arial"/>
                      </a:endParaRPr>
                    </a:p>
                  </a:txBody>
                  <a:tcPr marL="0" marR="0" marT="8255" marB="0">
                    <a:lnL w="9525">
                      <a:solidFill>
                        <a:srgbClr val="FFFFFF"/>
                      </a:solidFill>
                      <a:prstDash val="solid"/>
                    </a:lnL>
                    <a:lnR w="9525">
                      <a:solidFill>
                        <a:srgbClr val="FFFFFF"/>
                      </a:solidFill>
                      <a:prstDash val="solid"/>
                    </a:lnR>
                    <a:lnB w="9525">
                      <a:solidFill>
                        <a:srgbClr val="FFFFFF"/>
                      </a:solidFill>
                      <a:prstDash val="solid"/>
                    </a:lnB>
                    <a:solidFill>
                      <a:srgbClr val="6D6E71"/>
                    </a:solidFill>
                  </a:tcPr>
                </a:tc>
                <a:tc>
                  <a:txBody>
                    <a:bodyPr/>
                    <a:lstStyle/>
                    <a:p>
                      <a:pPr>
                        <a:lnSpc>
                          <a:spcPct val="100000"/>
                        </a:lnSpc>
                      </a:pPr>
                      <a:endParaRPr sz="400">
                        <a:latin typeface="Times New Roman"/>
                        <a:cs typeface="Times New Roman"/>
                      </a:endParaRPr>
                    </a:p>
                    <a:p>
                      <a:pPr marL="62865" marR="33020" indent="1905">
                        <a:lnSpc>
                          <a:spcPct val="120000"/>
                        </a:lnSpc>
                        <a:spcBef>
                          <a:spcPts val="250"/>
                        </a:spcBef>
                      </a:pPr>
                      <a:r>
                        <a:rPr sz="450" b="1" spc="-5" dirty="0">
                          <a:solidFill>
                            <a:srgbClr val="FFFFFF"/>
                          </a:solidFill>
                          <a:latin typeface="Arial"/>
                          <a:cs typeface="Arial"/>
                        </a:rPr>
                        <a:t>Mino</a:t>
                      </a:r>
                      <a:r>
                        <a:rPr sz="450" b="1" dirty="0">
                          <a:solidFill>
                            <a:srgbClr val="FFFFFF"/>
                          </a:solidFill>
                          <a:latin typeface="Arial"/>
                          <a:cs typeface="Arial"/>
                        </a:rPr>
                        <a:t>r</a:t>
                      </a:r>
                      <a:r>
                        <a:rPr sz="450" b="1" spc="-5" dirty="0">
                          <a:solidFill>
                            <a:srgbClr val="FFFFFF"/>
                          </a:solidFill>
                          <a:latin typeface="Arial"/>
                          <a:cs typeface="Arial"/>
                        </a:rPr>
                        <a:t>i</a:t>
                      </a:r>
                      <a:r>
                        <a:rPr sz="450" b="1" spc="5" dirty="0">
                          <a:solidFill>
                            <a:srgbClr val="FFFFFF"/>
                          </a:solidFill>
                          <a:latin typeface="Arial"/>
                          <a:cs typeface="Arial"/>
                        </a:rPr>
                        <a:t>t</a:t>
                      </a:r>
                      <a:r>
                        <a:rPr sz="450" b="1" dirty="0">
                          <a:solidFill>
                            <a:srgbClr val="FFFFFF"/>
                          </a:solidFill>
                          <a:latin typeface="Arial"/>
                          <a:cs typeface="Arial"/>
                        </a:rPr>
                        <a:t>y  </a:t>
                      </a:r>
                      <a:r>
                        <a:rPr sz="450" b="1" spc="-10" dirty="0">
                          <a:solidFill>
                            <a:srgbClr val="FFFFFF"/>
                          </a:solidFill>
                          <a:latin typeface="Arial"/>
                          <a:cs typeface="Arial"/>
                        </a:rPr>
                        <a:t>c</a:t>
                      </a:r>
                      <a:r>
                        <a:rPr sz="450" b="1" dirty="0">
                          <a:solidFill>
                            <a:srgbClr val="FFFFFF"/>
                          </a:solidFill>
                          <a:latin typeface="Arial"/>
                          <a:cs typeface="Arial"/>
                        </a:rPr>
                        <a:t>o</a:t>
                      </a:r>
                      <a:r>
                        <a:rPr sz="450" b="1" spc="-5" dirty="0">
                          <a:solidFill>
                            <a:srgbClr val="FFFFFF"/>
                          </a:solidFill>
                          <a:latin typeface="Arial"/>
                          <a:cs typeface="Arial"/>
                        </a:rPr>
                        <a:t>alition</a:t>
                      </a:r>
                      <a:endParaRPr sz="450">
                        <a:latin typeface="Arial"/>
                        <a:cs typeface="Arial"/>
                      </a:endParaRPr>
                    </a:p>
                  </a:txBody>
                  <a:tcPr marL="0" marR="0" marT="0" marB="0">
                    <a:lnL w="9525">
                      <a:solidFill>
                        <a:srgbClr val="FFFFFF"/>
                      </a:solidFill>
                      <a:prstDash val="solid"/>
                    </a:lnL>
                    <a:lnR w="9525">
                      <a:solidFill>
                        <a:srgbClr val="FFFFFF"/>
                      </a:solidFill>
                      <a:prstDash val="solid"/>
                    </a:lnR>
                    <a:lnB w="9525">
                      <a:solidFill>
                        <a:srgbClr val="FFFFFF"/>
                      </a:solidFill>
                      <a:prstDash val="solid"/>
                    </a:lnB>
                    <a:solidFill>
                      <a:srgbClr val="6D6E71"/>
                    </a:solidFill>
                  </a:tcPr>
                </a:tc>
                <a:tc>
                  <a:txBody>
                    <a:bodyPr/>
                    <a:lstStyle/>
                    <a:p>
                      <a:pPr>
                        <a:lnSpc>
                          <a:spcPct val="100000"/>
                        </a:lnSpc>
                      </a:pPr>
                      <a:endParaRPr sz="400">
                        <a:latin typeface="Times New Roman"/>
                        <a:cs typeface="Times New Roman"/>
                      </a:endParaRPr>
                    </a:p>
                    <a:p>
                      <a:pPr marL="78105" marR="48260" indent="6985">
                        <a:lnSpc>
                          <a:spcPct val="120000"/>
                        </a:lnSpc>
                        <a:spcBef>
                          <a:spcPts val="250"/>
                        </a:spcBef>
                      </a:pPr>
                      <a:r>
                        <a:rPr sz="450" b="1" spc="-5" dirty="0">
                          <a:solidFill>
                            <a:srgbClr val="FFFFFF"/>
                          </a:solidFill>
                          <a:latin typeface="Arial"/>
                          <a:cs typeface="Arial"/>
                        </a:rPr>
                        <a:t>Su</a:t>
                      </a:r>
                      <a:r>
                        <a:rPr sz="450" b="1" dirty="0">
                          <a:solidFill>
                            <a:srgbClr val="FFFFFF"/>
                          </a:solidFill>
                          <a:latin typeface="Arial"/>
                          <a:cs typeface="Arial"/>
                        </a:rPr>
                        <a:t>r</a:t>
                      </a:r>
                      <a:r>
                        <a:rPr sz="450" b="1" spc="-5" dirty="0">
                          <a:solidFill>
                            <a:srgbClr val="FFFFFF"/>
                          </a:solidFill>
                          <a:latin typeface="Arial"/>
                          <a:cs typeface="Arial"/>
                        </a:rPr>
                        <a:t>plu</a:t>
                      </a:r>
                      <a:r>
                        <a:rPr sz="450" b="1" dirty="0">
                          <a:solidFill>
                            <a:srgbClr val="FFFFFF"/>
                          </a:solidFill>
                          <a:latin typeface="Arial"/>
                          <a:cs typeface="Arial"/>
                        </a:rPr>
                        <a:t>s  </a:t>
                      </a:r>
                      <a:r>
                        <a:rPr sz="450" b="1" spc="-5" dirty="0">
                          <a:solidFill>
                            <a:srgbClr val="FFFFFF"/>
                          </a:solidFill>
                          <a:latin typeface="Arial"/>
                          <a:cs typeface="Arial"/>
                        </a:rPr>
                        <a:t>majo</a:t>
                      </a:r>
                      <a:r>
                        <a:rPr sz="450" b="1" dirty="0">
                          <a:solidFill>
                            <a:srgbClr val="FFFFFF"/>
                          </a:solidFill>
                          <a:latin typeface="Arial"/>
                          <a:cs typeface="Arial"/>
                        </a:rPr>
                        <a:t>r</a:t>
                      </a:r>
                      <a:r>
                        <a:rPr sz="450" b="1" spc="-5" dirty="0">
                          <a:solidFill>
                            <a:srgbClr val="FFFFFF"/>
                          </a:solidFill>
                          <a:latin typeface="Arial"/>
                          <a:cs typeface="Arial"/>
                        </a:rPr>
                        <a:t>i</a:t>
                      </a:r>
                      <a:r>
                        <a:rPr sz="450" b="1" spc="5" dirty="0">
                          <a:solidFill>
                            <a:srgbClr val="FFFFFF"/>
                          </a:solidFill>
                          <a:latin typeface="Arial"/>
                          <a:cs typeface="Arial"/>
                        </a:rPr>
                        <a:t>t</a:t>
                      </a:r>
                      <a:r>
                        <a:rPr sz="450" b="1" dirty="0">
                          <a:solidFill>
                            <a:srgbClr val="FFFFFF"/>
                          </a:solidFill>
                          <a:latin typeface="Arial"/>
                          <a:cs typeface="Arial"/>
                        </a:rPr>
                        <a:t>y</a:t>
                      </a:r>
                      <a:endParaRPr sz="450">
                        <a:latin typeface="Arial"/>
                        <a:cs typeface="Arial"/>
                      </a:endParaRPr>
                    </a:p>
                  </a:txBody>
                  <a:tcPr marL="0" marR="0" marT="0" marB="0">
                    <a:lnL w="9525">
                      <a:solidFill>
                        <a:srgbClr val="FFFFFF"/>
                      </a:solidFill>
                      <a:prstDash val="solid"/>
                    </a:lnL>
                    <a:lnR w="9525">
                      <a:solidFill>
                        <a:srgbClr val="FFFFFF"/>
                      </a:solidFill>
                      <a:prstDash val="solid"/>
                    </a:lnR>
                    <a:lnB w="9525">
                      <a:solidFill>
                        <a:srgbClr val="FFFFFF"/>
                      </a:solidFill>
                      <a:prstDash val="solid"/>
                    </a:lnB>
                    <a:solidFill>
                      <a:srgbClr val="6D6E71"/>
                    </a:solidFill>
                  </a:tcPr>
                </a:tc>
                <a:tc>
                  <a:txBody>
                    <a:bodyPr/>
                    <a:lstStyle/>
                    <a:p>
                      <a:pPr>
                        <a:lnSpc>
                          <a:spcPct val="100000"/>
                        </a:lnSpc>
                      </a:pPr>
                      <a:endParaRPr sz="400">
                        <a:latin typeface="Times New Roman"/>
                        <a:cs typeface="Times New Roman"/>
                      </a:endParaRPr>
                    </a:p>
                    <a:p>
                      <a:pPr>
                        <a:lnSpc>
                          <a:spcPct val="100000"/>
                        </a:lnSpc>
                      </a:pPr>
                      <a:endParaRPr sz="400">
                        <a:latin typeface="Times New Roman"/>
                        <a:cs typeface="Times New Roman"/>
                      </a:endParaRPr>
                    </a:p>
                    <a:p>
                      <a:pPr>
                        <a:lnSpc>
                          <a:spcPct val="100000"/>
                        </a:lnSpc>
                        <a:spcBef>
                          <a:spcPts val="30"/>
                        </a:spcBef>
                      </a:pPr>
                      <a:endParaRPr sz="450">
                        <a:latin typeface="Times New Roman"/>
                        <a:cs typeface="Times New Roman"/>
                      </a:endParaRPr>
                    </a:p>
                    <a:p>
                      <a:pPr marR="36195" algn="r">
                        <a:lnSpc>
                          <a:spcPct val="100000"/>
                        </a:lnSpc>
                      </a:pPr>
                      <a:r>
                        <a:rPr sz="450" b="1" spc="-15" dirty="0">
                          <a:solidFill>
                            <a:srgbClr val="FFFFFF"/>
                          </a:solidFill>
                          <a:latin typeface="Arial"/>
                          <a:cs typeface="Arial"/>
                        </a:rPr>
                        <a:t>Total</a:t>
                      </a:r>
                      <a:endParaRPr sz="450">
                        <a:latin typeface="Arial"/>
                        <a:cs typeface="Arial"/>
                      </a:endParaRPr>
                    </a:p>
                  </a:txBody>
                  <a:tcPr marL="0" marR="0" marT="0" marB="0">
                    <a:lnL w="9525">
                      <a:solidFill>
                        <a:srgbClr val="FFFFFF"/>
                      </a:solidFill>
                      <a:prstDash val="solid"/>
                    </a:lnL>
                    <a:lnB w="9525">
                      <a:solidFill>
                        <a:srgbClr val="FFFFFF"/>
                      </a:solidFill>
                      <a:prstDash val="solid"/>
                    </a:lnB>
                    <a:solidFill>
                      <a:srgbClr val="6D6E71"/>
                    </a:solidFill>
                  </a:tcPr>
                </a:tc>
                <a:extLst>
                  <a:ext uri="{0D108BD9-81ED-4DB2-BD59-A6C34878D82A}">
                    <a16:rowId xmlns:a16="http://schemas.microsoft.com/office/drawing/2014/main" val="10000"/>
                  </a:ext>
                </a:extLst>
              </a:tr>
              <a:tr h="125021">
                <a:tc>
                  <a:txBody>
                    <a:bodyPr/>
                    <a:lstStyle/>
                    <a:p>
                      <a:pPr marL="44450">
                        <a:lnSpc>
                          <a:spcPct val="100000"/>
                        </a:lnSpc>
                        <a:spcBef>
                          <a:spcPts val="260"/>
                        </a:spcBef>
                      </a:pPr>
                      <a:r>
                        <a:rPr sz="400" spc="-5" dirty="0">
                          <a:solidFill>
                            <a:srgbClr val="231F20"/>
                          </a:solidFill>
                          <a:latin typeface="Trebuchet MS"/>
                          <a:cs typeface="Trebuchet MS"/>
                        </a:rPr>
                        <a:t>Albania</a:t>
                      </a:r>
                      <a:endParaRPr sz="400">
                        <a:latin typeface="Trebuchet MS"/>
                        <a:cs typeface="Trebuchet MS"/>
                      </a:endParaRPr>
                    </a:p>
                  </a:txBody>
                  <a:tcPr marL="0" marR="0" marT="33020" marB="0">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22225" algn="ctr">
                        <a:lnSpc>
                          <a:spcPct val="100000"/>
                        </a:lnSpc>
                        <a:spcBef>
                          <a:spcPts val="260"/>
                        </a:spcBef>
                      </a:pPr>
                      <a:r>
                        <a:rPr sz="400" dirty="0">
                          <a:solidFill>
                            <a:srgbClr val="231F20"/>
                          </a:solidFill>
                          <a:latin typeface="Trebuchet MS"/>
                          <a:cs typeface="Trebuchet MS"/>
                        </a:rPr>
                        <a:t>1</a:t>
                      </a:r>
                      <a:endParaRPr sz="400">
                        <a:latin typeface="Trebuchet MS"/>
                        <a:cs typeface="Trebuchet MS"/>
                      </a:endParaRPr>
                    </a:p>
                  </a:txBody>
                  <a:tcPr marL="0" marR="0" marT="3302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56515" algn="ctr">
                        <a:lnSpc>
                          <a:spcPct val="100000"/>
                        </a:lnSpc>
                        <a:spcBef>
                          <a:spcPts val="260"/>
                        </a:spcBef>
                      </a:pPr>
                      <a:r>
                        <a:rPr sz="400" dirty="0">
                          <a:solidFill>
                            <a:srgbClr val="231F20"/>
                          </a:solidFill>
                          <a:latin typeface="Trebuchet MS"/>
                          <a:cs typeface="Trebuchet MS"/>
                        </a:rPr>
                        <a:t>1</a:t>
                      </a:r>
                      <a:endParaRPr sz="400">
                        <a:latin typeface="Trebuchet MS"/>
                        <a:cs typeface="Trebuchet MS"/>
                      </a:endParaRPr>
                    </a:p>
                  </a:txBody>
                  <a:tcPr marL="0" marR="0" marT="3302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42545" algn="ctr">
                        <a:lnSpc>
                          <a:spcPct val="100000"/>
                        </a:lnSpc>
                        <a:spcBef>
                          <a:spcPts val="260"/>
                        </a:spcBef>
                      </a:pPr>
                      <a:r>
                        <a:rPr sz="400" dirty="0">
                          <a:solidFill>
                            <a:srgbClr val="231F20"/>
                          </a:solidFill>
                          <a:latin typeface="Trebuchet MS"/>
                          <a:cs typeface="Trebuchet MS"/>
                        </a:rPr>
                        <a:t>0</a:t>
                      </a:r>
                      <a:endParaRPr sz="400">
                        <a:latin typeface="Trebuchet MS"/>
                        <a:cs typeface="Trebuchet MS"/>
                      </a:endParaRPr>
                    </a:p>
                  </a:txBody>
                  <a:tcPr marL="0" marR="0" marT="3302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42545" algn="ctr">
                        <a:lnSpc>
                          <a:spcPct val="100000"/>
                        </a:lnSpc>
                        <a:spcBef>
                          <a:spcPts val="260"/>
                        </a:spcBef>
                      </a:pPr>
                      <a:r>
                        <a:rPr sz="400" dirty="0">
                          <a:solidFill>
                            <a:srgbClr val="231F20"/>
                          </a:solidFill>
                          <a:latin typeface="Trebuchet MS"/>
                          <a:cs typeface="Trebuchet MS"/>
                        </a:rPr>
                        <a:t>2</a:t>
                      </a:r>
                      <a:endParaRPr sz="400">
                        <a:latin typeface="Trebuchet MS"/>
                        <a:cs typeface="Trebuchet MS"/>
                      </a:endParaRPr>
                    </a:p>
                  </a:txBody>
                  <a:tcPr marL="0" marR="0" marT="3302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42545" algn="ctr">
                        <a:lnSpc>
                          <a:spcPct val="100000"/>
                        </a:lnSpc>
                        <a:spcBef>
                          <a:spcPts val="260"/>
                        </a:spcBef>
                      </a:pPr>
                      <a:r>
                        <a:rPr sz="400" dirty="0">
                          <a:solidFill>
                            <a:srgbClr val="231F20"/>
                          </a:solidFill>
                          <a:latin typeface="Trebuchet MS"/>
                          <a:cs typeface="Trebuchet MS"/>
                        </a:rPr>
                        <a:t>7</a:t>
                      </a:r>
                      <a:endParaRPr sz="400">
                        <a:latin typeface="Trebuchet MS"/>
                        <a:cs typeface="Trebuchet MS"/>
                      </a:endParaRPr>
                    </a:p>
                  </a:txBody>
                  <a:tcPr marL="0" marR="0" marT="3302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R="76835" algn="r">
                        <a:lnSpc>
                          <a:spcPct val="100000"/>
                        </a:lnSpc>
                        <a:spcBef>
                          <a:spcPts val="260"/>
                        </a:spcBef>
                      </a:pPr>
                      <a:r>
                        <a:rPr sz="400" spc="-15" dirty="0">
                          <a:solidFill>
                            <a:srgbClr val="231F20"/>
                          </a:solidFill>
                          <a:latin typeface="Trebuchet MS"/>
                          <a:cs typeface="Trebuchet MS"/>
                        </a:rPr>
                        <a:t>11</a:t>
                      </a:r>
                      <a:endParaRPr sz="400">
                        <a:latin typeface="Trebuchet MS"/>
                        <a:cs typeface="Trebuchet MS"/>
                      </a:endParaRPr>
                    </a:p>
                  </a:txBody>
                  <a:tcPr marL="0" marR="0" marT="33020" marB="0">
                    <a:lnL w="9525">
                      <a:solidFill>
                        <a:srgbClr val="FFFFFF"/>
                      </a:solidFill>
                      <a:prstDash val="solid"/>
                    </a:lnL>
                    <a:lnT w="9525">
                      <a:solidFill>
                        <a:srgbClr val="FFFFFF"/>
                      </a:solidFill>
                      <a:prstDash val="solid"/>
                    </a:lnT>
                    <a:lnB w="9525">
                      <a:solidFill>
                        <a:srgbClr val="FFFFFF"/>
                      </a:solidFill>
                      <a:prstDash val="solid"/>
                    </a:lnB>
                    <a:solidFill>
                      <a:srgbClr val="E6E7E8"/>
                    </a:solidFill>
                  </a:tcPr>
                </a:tc>
                <a:extLst>
                  <a:ext uri="{0D108BD9-81ED-4DB2-BD59-A6C34878D82A}">
                    <a16:rowId xmlns:a16="http://schemas.microsoft.com/office/drawing/2014/main" val="10001"/>
                  </a:ext>
                </a:extLst>
              </a:tr>
              <a:tr h="121585">
                <a:tc>
                  <a:txBody>
                    <a:bodyPr/>
                    <a:lstStyle/>
                    <a:p>
                      <a:pPr marL="44450">
                        <a:lnSpc>
                          <a:spcPct val="100000"/>
                        </a:lnSpc>
                        <a:spcBef>
                          <a:spcPts val="229"/>
                        </a:spcBef>
                      </a:pPr>
                      <a:r>
                        <a:rPr sz="400" spc="5" dirty="0">
                          <a:solidFill>
                            <a:srgbClr val="231F20"/>
                          </a:solidFill>
                          <a:latin typeface="Trebuchet MS"/>
                          <a:cs typeface="Trebuchet MS"/>
                        </a:rPr>
                        <a:t>Belgium</a:t>
                      </a:r>
                      <a:endParaRPr sz="400">
                        <a:latin typeface="Trebuchet MS"/>
                        <a:cs typeface="Trebuchet MS"/>
                      </a:endParaRPr>
                    </a:p>
                  </a:txBody>
                  <a:tcPr marL="0" marR="0" marT="29209" marB="0">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22225" algn="ctr">
                        <a:lnSpc>
                          <a:spcPct val="100000"/>
                        </a:lnSpc>
                        <a:spcBef>
                          <a:spcPts val="229"/>
                        </a:spcBef>
                      </a:pPr>
                      <a:r>
                        <a:rPr sz="400" dirty="0">
                          <a:solidFill>
                            <a:srgbClr val="231F20"/>
                          </a:solidFill>
                          <a:latin typeface="Trebuchet MS"/>
                          <a:cs typeface="Trebuchet MS"/>
                        </a:rPr>
                        <a:t>3</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19685" algn="ctr">
                        <a:lnSpc>
                          <a:spcPct val="100000"/>
                        </a:lnSpc>
                        <a:spcBef>
                          <a:spcPts val="229"/>
                        </a:spcBef>
                      </a:pPr>
                      <a:r>
                        <a:rPr sz="400" spc="-20" dirty="0">
                          <a:solidFill>
                            <a:srgbClr val="231F20"/>
                          </a:solidFill>
                          <a:latin typeface="Trebuchet MS"/>
                          <a:cs typeface="Trebuchet MS"/>
                        </a:rPr>
                        <a:t>16</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43180" algn="ctr">
                        <a:lnSpc>
                          <a:spcPct val="100000"/>
                        </a:lnSpc>
                        <a:spcBef>
                          <a:spcPts val="229"/>
                        </a:spcBef>
                      </a:pPr>
                      <a:r>
                        <a:rPr sz="400" dirty="0">
                          <a:solidFill>
                            <a:srgbClr val="231F20"/>
                          </a:solidFill>
                          <a:latin typeface="Trebuchet MS"/>
                          <a:cs typeface="Trebuchet MS"/>
                        </a:rPr>
                        <a:t>2</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43180" algn="ctr">
                        <a:lnSpc>
                          <a:spcPct val="100000"/>
                        </a:lnSpc>
                        <a:spcBef>
                          <a:spcPts val="229"/>
                        </a:spcBef>
                      </a:pPr>
                      <a:r>
                        <a:rPr sz="400" dirty="0">
                          <a:solidFill>
                            <a:srgbClr val="231F20"/>
                          </a:solidFill>
                          <a:latin typeface="Trebuchet MS"/>
                          <a:cs typeface="Trebuchet MS"/>
                        </a:rPr>
                        <a:t>4</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20320" algn="ctr">
                        <a:lnSpc>
                          <a:spcPct val="100000"/>
                        </a:lnSpc>
                        <a:spcBef>
                          <a:spcPts val="229"/>
                        </a:spcBef>
                      </a:pPr>
                      <a:r>
                        <a:rPr sz="400" spc="-20" dirty="0">
                          <a:solidFill>
                            <a:srgbClr val="231F20"/>
                          </a:solidFill>
                          <a:latin typeface="Trebuchet MS"/>
                          <a:cs typeface="Trebuchet MS"/>
                        </a:rPr>
                        <a:t>16</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R="80010" algn="r">
                        <a:lnSpc>
                          <a:spcPct val="100000"/>
                        </a:lnSpc>
                        <a:spcBef>
                          <a:spcPts val="229"/>
                        </a:spcBef>
                      </a:pPr>
                      <a:r>
                        <a:rPr sz="400" spc="-30" dirty="0">
                          <a:solidFill>
                            <a:srgbClr val="231F20"/>
                          </a:solidFill>
                          <a:latin typeface="Trebuchet MS"/>
                          <a:cs typeface="Trebuchet MS"/>
                        </a:rPr>
                        <a:t>41</a:t>
                      </a:r>
                      <a:endParaRPr sz="400">
                        <a:latin typeface="Trebuchet MS"/>
                        <a:cs typeface="Trebuchet MS"/>
                      </a:endParaRPr>
                    </a:p>
                  </a:txBody>
                  <a:tcPr marL="0" marR="0" marT="29209" marB="0">
                    <a:lnL w="9525">
                      <a:solidFill>
                        <a:srgbClr val="FFFFFF"/>
                      </a:solidFill>
                      <a:prstDash val="solid"/>
                    </a:lnL>
                    <a:lnT w="9525">
                      <a:solidFill>
                        <a:srgbClr val="FFFFFF"/>
                      </a:solidFill>
                      <a:prstDash val="solid"/>
                    </a:lnT>
                    <a:lnB w="9525">
                      <a:solidFill>
                        <a:srgbClr val="FFFFFF"/>
                      </a:solidFill>
                      <a:prstDash val="solid"/>
                    </a:lnB>
                    <a:solidFill>
                      <a:srgbClr val="E6E7E8"/>
                    </a:solidFill>
                  </a:tcPr>
                </a:tc>
                <a:extLst>
                  <a:ext uri="{0D108BD9-81ED-4DB2-BD59-A6C34878D82A}">
                    <a16:rowId xmlns:a16="http://schemas.microsoft.com/office/drawing/2014/main" val="10002"/>
                  </a:ext>
                </a:extLst>
              </a:tr>
              <a:tr h="121595">
                <a:tc>
                  <a:txBody>
                    <a:bodyPr/>
                    <a:lstStyle/>
                    <a:p>
                      <a:pPr marL="44450">
                        <a:lnSpc>
                          <a:spcPct val="100000"/>
                        </a:lnSpc>
                        <a:spcBef>
                          <a:spcPts val="229"/>
                        </a:spcBef>
                      </a:pPr>
                      <a:r>
                        <a:rPr sz="400" dirty="0">
                          <a:solidFill>
                            <a:srgbClr val="231F20"/>
                          </a:solidFill>
                          <a:latin typeface="Trebuchet MS"/>
                          <a:cs typeface="Trebuchet MS"/>
                        </a:rPr>
                        <a:t>Czechia*</a:t>
                      </a:r>
                      <a:endParaRPr sz="400">
                        <a:latin typeface="Trebuchet MS"/>
                        <a:cs typeface="Trebuchet MS"/>
                      </a:endParaRPr>
                    </a:p>
                  </a:txBody>
                  <a:tcPr marL="0" marR="0" marT="29209" marB="0">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22225" algn="ctr">
                        <a:lnSpc>
                          <a:spcPct val="100000"/>
                        </a:lnSpc>
                        <a:spcBef>
                          <a:spcPts val="229"/>
                        </a:spcBef>
                      </a:pPr>
                      <a:r>
                        <a:rPr sz="400" dirty="0">
                          <a:solidFill>
                            <a:srgbClr val="231F20"/>
                          </a:solidFill>
                          <a:latin typeface="Trebuchet MS"/>
                          <a:cs typeface="Trebuchet MS"/>
                        </a:rPr>
                        <a:t>0</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49530" algn="ctr">
                        <a:lnSpc>
                          <a:spcPct val="100000"/>
                        </a:lnSpc>
                        <a:spcBef>
                          <a:spcPts val="229"/>
                        </a:spcBef>
                      </a:pPr>
                      <a:r>
                        <a:rPr sz="400" dirty="0">
                          <a:solidFill>
                            <a:srgbClr val="231F20"/>
                          </a:solidFill>
                          <a:latin typeface="Trebuchet MS"/>
                          <a:cs typeface="Trebuchet MS"/>
                        </a:rPr>
                        <a:t>5</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42545" algn="ctr">
                        <a:lnSpc>
                          <a:spcPct val="100000"/>
                        </a:lnSpc>
                        <a:spcBef>
                          <a:spcPts val="229"/>
                        </a:spcBef>
                      </a:pPr>
                      <a:r>
                        <a:rPr sz="400" dirty="0">
                          <a:solidFill>
                            <a:srgbClr val="231F20"/>
                          </a:solidFill>
                          <a:latin typeface="Trebuchet MS"/>
                          <a:cs typeface="Trebuchet MS"/>
                        </a:rPr>
                        <a:t>2</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49530" algn="ctr">
                        <a:lnSpc>
                          <a:spcPct val="100000"/>
                        </a:lnSpc>
                        <a:spcBef>
                          <a:spcPts val="229"/>
                        </a:spcBef>
                      </a:pPr>
                      <a:r>
                        <a:rPr sz="400" dirty="0">
                          <a:solidFill>
                            <a:srgbClr val="231F20"/>
                          </a:solidFill>
                          <a:latin typeface="Trebuchet MS"/>
                          <a:cs typeface="Trebuchet MS"/>
                        </a:rPr>
                        <a:t>3</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42545" algn="ctr">
                        <a:lnSpc>
                          <a:spcPct val="100000"/>
                        </a:lnSpc>
                        <a:spcBef>
                          <a:spcPts val="229"/>
                        </a:spcBef>
                      </a:pPr>
                      <a:r>
                        <a:rPr sz="400" dirty="0">
                          <a:solidFill>
                            <a:srgbClr val="231F20"/>
                          </a:solidFill>
                          <a:latin typeface="Trebuchet MS"/>
                          <a:cs typeface="Trebuchet MS"/>
                        </a:rPr>
                        <a:t>0</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R="75565" algn="r">
                        <a:lnSpc>
                          <a:spcPct val="100000"/>
                        </a:lnSpc>
                        <a:spcBef>
                          <a:spcPts val="229"/>
                        </a:spcBef>
                      </a:pPr>
                      <a:r>
                        <a:rPr sz="400" spc="-10" dirty="0">
                          <a:solidFill>
                            <a:srgbClr val="231F20"/>
                          </a:solidFill>
                          <a:latin typeface="Trebuchet MS"/>
                          <a:cs typeface="Trebuchet MS"/>
                        </a:rPr>
                        <a:t>10</a:t>
                      </a:r>
                      <a:endParaRPr sz="400">
                        <a:latin typeface="Trebuchet MS"/>
                        <a:cs typeface="Trebuchet MS"/>
                      </a:endParaRPr>
                    </a:p>
                  </a:txBody>
                  <a:tcPr marL="0" marR="0" marT="29209" marB="0">
                    <a:lnL w="9525">
                      <a:solidFill>
                        <a:srgbClr val="FFFFFF"/>
                      </a:solidFill>
                      <a:prstDash val="solid"/>
                    </a:lnL>
                    <a:lnT w="9525">
                      <a:solidFill>
                        <a:srgbClr val="FFFFFF"/>
                      </a:solidFill>
                      <a:prstDash val="solid"/>
                    </a:lnT>
                    <a:lnB w="9525">
                      <a:solidFill>
                        <a:srgbClr val="FFFFFF"/>
                      </a:solidFill>
                      <a:prstDash val="solid"/>
                    </a:lnB>
                    <a:solidFill>
                      <a:srgbClr val="E6E7E8"/>
                    </a:solidFill>
                  </a:tcPr>
                </a:tc>
                <a:extLst>
                  <a:ext uri="{0D108BD9-81ED-4DB2-BD59-A6C34878D82A}">
                    <a16:rowId xmlns:a16="http://schemas.microsoft.com/office/drawing/2014/main" val="10003"/>
                  </a:ext>
                </a:extLst>
              </a:tr>
              <a:tr h="121593">
                <a:tc>
                  <a:txBody>
                    <a:bodyPr/>
                    <a:lstStyle/>
                    <a:p>
                      <a:pPr marL="44450">
                        <a:lnSpc>
                          <a:spcPct val="100000"/>
                        </a:lnSpc>
                        <a:spcBef>
                          <a:spcPts val="229"/>
                        </a:spcBef>
                      </a:pPr>
                      <a:r>
                        <a:rPr sz="400" spc="10" dirty="0">
                          <a:solidFill>
                            <a:srgbClr val="231F20"/>
                          </a:solidFill>
                          <a:latin typeface="Trebuchet MS"/>
                          <a:cs typeface="Trebuchet MS"/>
                        </a:rPr>
                        <a:t>Denmark</a:t>
                      </a:r>
                      <a:endParaRPr sz="400">
                        <a:latin typeface="Trebuchet MS"/>
                        <a:cs typeface="Trebuchet MS"/>
                      </a:endParaRPr>
                    </a:p>
                  </a:txBody>
                  <a:tcPr marL="0" marR="0" marT="29209" marB="0">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22225" algn="ctr">
                        <a:lnSpc>
                          <a:spcPct val="100000"/>
                        </a:lnSpc>
                        <a:spcBef>
                          <a:spcPts val="229"/>
                        </a:spcBef>
                      </a:pPr>
                      <a:r>
                        <a:rPr sz="400" dirty="0">
                          <a:solidFill>
                            <a:srgbClr val="231F20"/>
                          </a:solidFill>
                          <a:latin typeface="Trebuchet MS"/>
                          <a:cs typeface="Trebuchet MS"/>
                        </a:rPr>
                        <a:t>0</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42545" algn="ctr">
                        <a:lnSpc>
                          <a:spcPct val="100000"/>
                        </a:lnSpc>
                        <a:spcBef>
                          <a:spcPts val="229"/>
                        </a:spcBef>
                      </a:pPr>
                      <a:r>
                        <a:rPr sz="400" dirty="0">
                          <a:solidFill>
                            <a:srgbClr val="231F20"/>
                          </a:solidFill>
                          <a:latin typeface="Trebuchet MS"/>
                          <a:cs typeface="Trebuchet MS"/>
                        </a:rPr>
                        <a:t>4</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22225" algn="ctr">
                        <a:lnSpc>
                          <a:spcPct val="100000"/>
                        </a:lnSpc>
                        <a:spcBef>
                          <a:spcPts val="229"/>
                        </a:spcBef>
                      </a:pPr>
                      <a:r>
                        <a:rPr sz="400" spc="-10" dirty="0">
                          <a:solidFill>
                            <a:srgbClr val="231F20"/>
                          </a:solidFill>
                          <a:latin typeface="Trebuchet MS"/>
                          <a:cs typeface="Trebuchet MS"/>
                        </a:rPr>
                        <a:t>15</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22860" algn="ctr">
                        <a:lnSpc>
                          <a:spcPct val="100000"/>
                        </a:lnSpc>
                        <a:spcBef>
                          <a:spcPts val="229"/>
                        </a:spcBef>
                      </a:pPr>
                      <a:r>
                        <a:rPr sz="400" spc="5" dirty="0">
                          <a:solidFill>
                            <a:srgbClr val="231F20"/>
                          </a:solidFill>
                          <a:latin typeface="Trebuchet MS"/>
                          <a:cs typeface="Trebuchet MS"/>
                        </a:rPr>
                        <a:t>20</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42545" algn="ctr">
                        <a:lnSpc>
                          <a:spcPct val="100000"/>
                        </a:lnSpc>
                        <a:spcBef>
                          <a:spcPts val="229"/>
                        </a:spcBef>
                      </a:pPr>
                      <a:r>
                        <a:rPr sz="400" dirty="0">
                          <a:solidFill>
                            <a:srgbClr val="231F20"/>
                          </a:solidFill>
                          <a:latin typeface="Trebuchet MS"/>
                          <a:cs typeface="Trebuchet MS"/>
                        </a:rPr>
                        <a:t>0</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R="74295" algn="r">
                        <a:lnSpc>
                          <a:spcPct val="100000"/>
                        </a:lnSpc>
                        <a:spcBef>
                          <a:spcPts val="229"/>
                        </a:spcBef>
                      </a:pPr>
                      <a:r>
                        <a:rPr sz="400" dirty="0">
                          <a:solidFill>
                            <a:srgbClr val="231F20"/>
                          </a:solidFill>
                          <a:latin typeface="Trebuchet MS"/>
                          <a:cs typeface="Trebuchet MS"/>
                        </a:rPr>
                        <a:t>39</a:t>
                      </a:r>
                      <a:endParaRPr sz="400">
                        <a:latin typeface="Trebuchet MS"/>
                        <a:cs typeface="Trebuchet MS"/>
                      </a:endParaRPr>
                    </a:p>
                  </a:txBody>
                  <a:tcPr marL="0" marR="0" marT="29209" marB="0">
                    <a:lnL w="9525">
                      <a:solidFill>
                        <a:srgbClr val="FFFFFF"/>
                      </a:solidFill>
                      <a:prstDash val="solid"/>
                    </a:lnL>
                    <a:lnT w="9525">
                      <a:solidFill>
                        <a:srgbClr val="FFFFFF"/>
                      </a:solidFill>
                      <a:prstDash val="solid"/>
                    </a:lnT>
                    <a:lnB w="9525">
                      <a:solidFill>
                        <a:srgbClr val="FFFFFF"/>
                      </a:solidFill>
                      <a:prstDash val="solid"/>
                    </a:lnB>
                    <a:solidFill>
                      <a:srgbClr val="E6E7E8"/>
                    </a:solidFill>
                  </a:tcPr>
                </a:tc>
                <a:extLst>
                  <a:ext uri="{0D108BD9-81ED-4DB2-BD59-A6C34878D82A}">
                    <a16:rowId xmlns:a16="http://schemas.microsoft.com/office/drawing/2014/main" val="10004"/>
                  </a:ext>
                </a:extLst>
              </a:tr>
              <a:tr h="117489">
                <a:tc>
                  <a:txBody>
                    <a:bodyPr/>
                    <a:lstStyle/>
                    <a:p>
                      <a:pPr marL="33020">
                        <a:lnSpc>
                          <a:spcPct val="100000"/>
                        </a:lnSpc>
                        <a:spcBef>
                          <a:spcPts val="200"/>
                        </a:spcBef>
                      </a:pPr>
                      <a:r>
                        <a:rPr sz="400" dirty="0">
                          <a:solidFill>
                            <a:srgbClr val="231F20"/>
                          </a:solidFill>
                          <a:latin typeface="Trebuchet MS"/>
                          <a:cs typeface="Trebuchet MS"/>
                        </a:rPr>
                        <a:t>Estonia</a:t>
                      </a:r>
                      <a:endParaRPr sz="400">
                        <a:latin typeface="Trebuchet MS"/>
                        <a:cs typeface="Trebuchet MS"/>
                      </a:endParaRPr>
                    </a:p>
                  </a:txBody>
                  <a:tcPr marL="0" marR="0" marT="25400" marB="0">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13335" algn="ctr">
                        <a:lnSpc>
                          <a:spcPct val="100000"/>
                        </a:lnSpc>
                        <a:spcBef>
                          <a:spcPts val="200"/>
                        </a:spcBef>
                      </a:pPr>
                      <a:r>
                        <a:rPr sz="400" dirty="0">
                          <a:solidFill>
                            <a:srgbClr val="231F20"/>
                          </a:solidFill>
                          <a:latin typeface="Trebuchet MS"/>
                          <a:cs typeface="Trebuchet MS"/>
                        </a:rPr>
                        <a:t>0</a:t>
                      </a:r>
                      <a:endParaRPr sz="400">
                        <a:latin typeface="Trebuchet MS"/>
                        <a:cs typeface="Trebuchet MS"/>
                      </a:endParaRPr>
                    </a:p>
                  </a:txBody>
                  <a:tcPr marL="0" marR="0" marT="2540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algn="ctr">
                        <a:lnSpc>
                          <a:spcPct val="100000"/>
                        </a:lnSpc>
                        <a:spcBef>
                          <a:spcPts val="200"/>
                        </a:spcBef>
                      </a:pPr>
                      <a:r>
                        <a:rPr sz="400" spc="-10" dirty="0">
                          <a:solidFill>
                            <a:srgbClr val="231F20"/>
                          </a:solidFill>
                          <a:latin typeface="Trebuchet MS"/>
                          <a:cs typeface="Trebuchet MS"/>
                        </a:rPr>
                        <a:t>10</a:t>
                      </a:r>
                      <a:endParaRPr sz="400">
                        <a:latin typeface="Trebuchet MS"/>
                        <a:cs typeface="Trebuchet MS"/>
                      </a:endParaRPr>
                    </a:p>
                  </a:txBody>
                  <a:tcPr marL="0" marR="0" marT="2540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27305" algn="ctr">
                        <a:lnSpc>
                          <a:spcPct val="100000"/>
                        </a:lnSpc>
                        <a:spcBef>
                          <a:spcPts val="200"/>
                        </a:spcBef>
                      </a:pPr>
                      <a:r>
                        <a:rPr sz="400" dirty="0">
                          <a:solidFill>
                            <a:srgbClr val="231F20"/>
                          </a:solidFill>
                          <a:latin typeface="Trebuchet MS"/>
                          <a:cs typeface="Trebuchet MS"/>
                        </a:rPr>
                        <a:t>2</a:t>
                      </a:r>
                      <a:endParaRPr sz="400">
                        <a:latin typeface="Trebuchet MS"/>
                        <a:cs typeface="Trebuchet MS"/>
                      </a:endParaRPr>
                    </a:p>
                  </a:txBody>
                  <a:tcPr marL="0" marR="0" marT="2540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13335" algn="ctr">
                        <a:lnSpc>
                          <a:spcPct val="100000"/>
                        </a:lnSpc>
                        <a:spcBef>
                          <a:spcPts val="200"/>
                        </a:spcBef>
                      </a:pPr>
                      <a:r>
                        <a:rPr sz="400" dirty="0">
                          <a:solidFill>
                            <a:srgbClr val="231F20"/>
                          </a:solidFill>
                          <a:latin typeface="Trebuchet MS"/>
                          <a:cs typeface="Trebuchet MS"/>
                        </a:rPr>
                        <a:t>2</a:t>
                      </a:r>
                      <a:endParaRPr sz="400">
                        <a:latin typeface="Trebuchet MS"/>
                        <a:cs typeface="Trebuchet MS"/>
                      </a:endParaRPr>
                    </a:p>
                  </a:txBody>
                  <a:tcPr marL="0" marR="0" marT="2540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33655" algn="ctr">
                        <a:lnSpc>
                          <a:spcPct val="100000"/>
                        </a:lnSpc>
                        <a:spcBef>
                          <a:spcPts val="200"/>
                        </a:spcBef>
                      </a:pPr>
                      <a:r>
                        <a:rPr sz="400" dirty="0">
                          <a:solidFill>
                            <a:srgbClr val="231F20"/>
                          </a:solidFill>
                          <a:latin typeface="Trebuchet MS"/>
                          <a:cs typeface="Trebuchet MS"/>
                        </a:rPr>
                        <a:t>1</a:t>
                      </a:r>
                      <a:endParaRPr sz="400">
                        <a:latin typeface="Trebuchet MS"/>
                        <a:cs typeface="Trebuchet MS"/>
                      </a:endParaRPr>
                    </a:p>
                  </a:txBody>
                  <a:tcPr marL="0" marR="0" marT="2540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R="86995" algn="r">
                        <a:lnSpc>
                          <a:spcPct val="100000"/>
                        </a:lnSpc>
                        <a:spcBef>
                          <a:spcPts val="200"/>
                        </a:spcBef>
                      </a:pPr>
                      <a:r>
                        <a:rPr sz="400" spc="-10" dirty="0">
                          <a:solidFill>
                            <a:srgbClr val="231F20"/>
                          </a:solidFill>
                          <a:latin typeface="Trebuchet MS"/>
                          <a:cs typeface="Trebuchet MS"/>
                        </a:rPr>
                        <a:t>15</a:t>
                      </a:r>
                      <a:endParaRPr sz="400">
                        <a:latin typeface="Trebuchet MS"/>
                        <a:cs typeface="Trebuchet MS"/>
                      </a:endParaRPr>
                    </a:p>
                  </a:txBody>
                  <a:tcPr marL="0" marR="0" marT="25400" marB="0">
                    <a:lnL w="9525">
                      <a:solidFill>
                        <a:srgbClr val="FFFFFF"/>
                      </a:solidFill>
                      <a:prstDash val="solid"/>
                    </a:lnL>
                    <a:lnT w="9525">
                      <a:solidFill>
                        <a:srgbClr val="FFFFFF"/>
                      </a:solidFill>
                      <a:prstDash val="solid"/>
                    </a:lnT>
                    <a:lnB w="9525">
                      <a:solidFill>
                        <a:srgbClr val="FFFFFF"/>
                      </a:solidFill>
                      <a:prstDash val="solid"/>
                    </a:lnB>
                    <a:solidFill>
                      <a:srgbClr val="E6E7E8"/>
                    </a:solidFill>
                  </a:tcPr>
                </a:tc>
                <a:extLst>
                  <a:ext uri="{0D108BD9-81ED-4DB2-BD59-A6C34878D82A}">
                    <a16:rowId xmlns:a16="http://schemas.microsoft.com/office/drawing/2014/main" val="10005"/>
                  </a:ext>
                </a:extLst>
              </a:tr>
              <a:tr h="121585">
                <a:tc>
                  <a:txBody>
                    <a:bodyPr/>
                    <a:lstStyle/>
                    <a:p>
                      <a:pPr marL="33020">
                        <a:lnSpc>
                          <a:spcPct val="100000"/>
                        </a:lnSpc>
                        <a:spcBef>
                          <a:spcPts val="229"/>
                        </a:spcBef>
                      </a:pPr>
                      <a:r>
                        <a:rPr sz="400" spc="5" dirty="0">
                          <a:solidFill>
                            <a:srgbClr val="231F20"/>
                          </a:solidFill>
                          <a:latin typeface="Trebuchet MS"/>
                          <a:cs typeface="Trebuchet MS"/>
                        </a:rPr>
                        <a:t>France*</a:t>
                      </a:r>
                      <a:endParaRPr sz="400">
                        <a:latin typeface="Trebuchet MS"/>
                        <a:cs typeface="Trebuchet MS"/>
                      </a:endParaRPr>
                    </a:p>
                  </a:txBody>
                  <a:tcPr marL="0" marR="0" marT="29209" marB="0">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13335" algn="ctr">
                        <a:lnSpc>
                          <a:spcPct val="100000"/>
                        </a:lnSpc>
                        <a:spcBef>
                          <a:spcPts val="229"/>
                        </a:spcBef>
                      </a:pPr>
                      <a:r>
                        <a:rPr sz="400" dirty="0">
                          <a:solidFill>
                            <a:srgbClr val="231F20"/>
                          </a:solidFill>
                          <a:latin typeface="Trebuchet MS"/>
                          <a:cs typeface="Trebuchet MS"/>
                        </a:rPr>
                        <a:t>0</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20320" algn="ctr">
                        <a:lnSpc>
                          <a:spcPct val="100000"/>
                        </a:lnSpc>
                        <a:spcBef>
                          <a:spcPts val="229"/>
                        </a:spcBef>
                      </a:pPr>
                      <a:r>
                        <a:rPr sz="400" dirty="0">
                          <a:solidFill>
                            <a:srgbClr val="231F20"/>
                          </a:solidFill>
                          <a:latin typeface="Trebuchet MS"/>
                          <a:cs typeface="Trebuchet MS"/>
                        </a:rPr>
                        <a:t>0</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27305" algn="ctr">
                        <a:lnSpc>
                          <a:spcPct val="100000"/>
                        </a:lnSpc>
                        <a:spcBef>
                          <a:spcPts val="229"/>
                        </a:spcBef>
                      </a:pPr>
                      <a:r>
                        <a:rPr sz="400" dirty="0">
                          <a:solidFill>
                            <a:srgbClr val="231F20"/>
                          </a:solidFill>
                          <a:latin typeface="Trebuchet MS"/>
                          <a:cs typeface="Trebuchet MS"/>
                        </a:rPr>
                        <a:t>0</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13335" algn="ctr">
                        <a:lnSpc>
                          <a:spcPct val="100000"/>
                        </a:lnSpc>
                        <a:spcBef>
                          <a:spcPts val="229"/>
                        </a:spcBef>
                      </a:pPr>
                      <a:r>
                        <a:rPr sz="400" dirty="0">
                          <a:solidFill>
                            <a:srgbClr val="231F20"/>
                          </a:solidFill>
                          <a:latin typeface="Trebuchet MS"/>
                          <a:cs typeface="Trebuchet MS"/>
                        </a:rPr>
                        <a:t>7</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algn="ctr">
                        <a:lnSpc>
                          <a:spcPct val="100000"/>
                        </a:lnSpc>
                        <a:spcBef>
                          <a:spcPts val="229"/>
                        </a:spcBef>
                      </a:pPr>
                      <a:r>
                        <a:rPr sz="400" spc="-15" dirty="0">
                          <a:solidFill>
                            <a:srgbClr val="231F20"/>
                          </a:solidFill>
                          <a:latin typeface="Trebuchet MS"/>
                          <a:cs typeface="Trebuchet MS"/>
                        </a:rPr>
                        <a:t>14</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R="86360" algn="r">
                        <a:lnSpc>
                          <a:spcPct val="100000"/>
                        </a:lnSpc>
                        <a:spcBef>
                          <a:spcPts val="229"/>
                        </a:spcBef>
                      </a:pPr>
                      <a:r>
                        <a:rPr sz="400" spc="-5" dirty="0">
                          <a:solidFill>
                            <a:srgbClr val="231F20"/>
                          </a:solidFill>
                          <a:latin typeface="Trebuchet MS"/>
                          <a:cs typeface="Trebuchet MS"/>
                        </a:rPr>
                        <a:t>21</a:t>
                      </a:r>
                      <a:endParaRPr sz="400">
                        <a:latin typeface="Trebuchet MS"/>
                        <a:cs typeface="Trebuchet MS"/>
                      </a:endParaRPr>
                    </a:p>
                  </a:txBody>
                  <a:tcPr marL="0" marR="0" marT="29209" marB="0">
                    <a:lnL w="9525">
                      <a:solidFill>
                        <a:srgbClr val="FFFFFF"/>
                      </a:solidFill>
                      <a:prstDash val="solid"/>
                    </a:lnL>
                    <a:lnT w="9525">
                      <a:solidFill>
                        <a:srgbClr val="FFFFFF"/>
                      </a:solidFill>
                      <a:prstDash val="solid"/>
                    </a:lnT>
                    <a:lnB w="9525">
                      <a:solidFill>
                        <a:srgbClr val="FFFFFF"/>
                      </a:solidFill>
                      <a:prstDash val="solid"/>
                    </a:lnB>
                    <a:solidFill>
                      <a:srgbClr val="E6E7E8"/>
                    </a:solidFill>
                  </a:tcPr>
                </a:tc>
                <a:extLst>
                  <a:ext uri="{0D108BD9-81ED-4DB2-BD59-A6C34878D82A}">
                    <a16:rowId xmlns:a16="http://schemas.microsoft.com/office/drawing/2014/main" val="10006"/>
                  </a:ext>
                </a:extLst>
              </a:tr>
              <a:tr h="121599">
                <a:tc>
                  <a:txBody>
                    <a:bodyPr/>
                    <a:lstStyle/>
                    <a:p>
                      <a:pPr marL="33020">
                        <a:lnSpc>
                          <a:spcPct val="100000"/>
                        </a:lnSpc>
                        <a:spcBef>
                          <a:spcPts val="229"/>
                        </a:spcBef>
                      </a:pPr>
                      <a:r>
                        <a:rPr sz="400" dirty="0">
                          <a:solidFill>
                            <a:srgbClr val="231F20"/>
                          </a:solidFill>
                          <a:latin typeface="Trebuchet MS"/>
                          <a:cs typeface="Trebuchet MS"/>
                        </a:rPr>
                        <a:t>Germany</a:t>
                      </a:r>
                      <a:endParaRPr sz="400">
                        <a:latin typeface="Trebuchet MS"/>
                        <a:cs typeface="Trebuchet MS"/>
                      </a:endParaRPr>
                    </a:p>
                  </a:txBody>
                  <a:tcPr marL="0" marR="0" marT="29209" marB="0">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20320" algn="ctr">
                        <a:lnSpc>
                          <a:spcPct val="100000"/>
                        </a:lnSpc>
                        <a:spcBef>
                          <a:spcPts val="229"/>
                        </a:spcBef>
                      </a:pPr>
                      <a:r>
                        <a:rPr sz="400" dirty="0">
                          <a:solidFill>
                            <a:srgbClr val="231F20"/>
                          </a:solidFill>
                          <a:latin typeface="Trebuchet MS"/>
                          <a:cs typeface="Trebuchet MS"/>
                        </a:rPr>
                        <a:t>1</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635" algn="ctr">
                        <a:lnSpc>
                          <a:spcPct val="100000"/>
                        </a:lnSpc>
                        <a:spcBef>
                          <a:spcPts val="229"/>
                        </a:spcBef>
                      </a:pPr>
                      <a:r>
                        <a:rPr sz="400" spc="5" dirty="0">
                          <a:solidFill>
                            <a:srgbClr val="231F20"/>
                          </a:solidFill>
                          <a:latin typeface="Trebuchet MS"/>
                          <a:cs typeface="Trebuchet MS"/>
                        </a:rPr>
                        <a:t>22</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27305" algn="ctr">
                        <a:lnSpc>
                          <a:spcPct val="100000"/>
                        </a:lnSpc>
                        <a:spcBef>
                          <a:spcPts val="229"/>
                        </a:spcBef>
                      </a:pPr>
                      <a:r>
                        <a:rPr sz="400" dirty="0">
                          <a:solidFill>
                            <a:srgbClr val="231F20"/>
                          </a:solidFill>
                          <a:latin typeface="Trebuchet MS"/>
                          <a:cs typeface="Trebuchet MS"/>
                        </a:rPr>
                        <a:t>3</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13335" algn="ctr">
                        <a:lnSpc>
                          <a:spcPct val="100000"/>
                        </a:lnSpc>
                        <a:spcBef>
                          <a:spcPts val="229"/>
                        </a:spcBef>
                      </a:pPr>
                      <a:r>
                        <a:rPr sz="400" dirty="0">
                          <a:solidFill>
                            <a:srgbClr val="231F20"/>
                          </a:solidFill>
                          <a:latin typeface="Trebuchet MS"/>
                          <a:cs typeface="Trebuchet MS"/>
                        </a:rPr>
                        <a:t>0</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26670" algn="ctr">
                        <a:lnSpc>
                          <a:spcPct val="100000"/>
                        </a:lnSpc>
                        <a:spcBef>
                          <a:spcPts val="229"/>
                        </a:spcBef>
                      </a:pPr>
                      <a:r>
                        <a:rPr sz="400" dirty="0">
                          <a:solidFill>
                            <a:srgbClr val="231F20"/>
                          </a:solidFill>
                          <a:latin typeface="Trebuchet MS"/>
                          <a:cs typeface="Trebuchet MS"/>
                        </a:rPr>
                        <a:t>5</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R="87630" algn="r">
                        <a:lnSpc>
                          <a:spcPct val="100000"/>
                        </a:lnSpc>
                        <a:spcBef>
                          <a:spcPts val="229"/>
                        </a:spcBef>
                      </a:pPr>
                      <a:r>
                        <a:rPr sz="400" spc="-10" dirty="0">
                          <a:solidFill>
                            <a:srgbClr val="231F20"/>
                          </a:solidFill>
                          <a:latin typeface="Trebuchet MS"/>
                          <a:cs typeface="Trebuchet MS"/>
                        </a:rPr>
                        <a:t>31</a:t>
                      </a:r>
                      <a:endParaRPr sz="400">
                        <a:latin typeface="Trebuchet MS"/>
                        <a:cs typeface="Trebuchet MS"/>
                      </a:endParaRPr>
                    </a:p>
                  </a:txBody>
                  <a:tcPr marL="0" marR="0" marT="29209" marB="0">
                    <a:lnL w="9525">
                      <a:solidFill>
                        <a:srgbClr val="FFFFFF"/>
                      </a:solidFill>
                      <a:prstDash val="solid"/>
                    </a:lnL>
                    <a:lnT w="9525">
                      <a:solidFill>
                        <a:srgbClr val="FFFFFF"/>
                      </a:solidFill>
                      <a:prstDash val="solid"/>
                    </a:lnT>
                    <a:lnB w="9525">
                      <a:solidFill>
                        <a:srgbClr val="FFFFFF"/>
                      </a:solidFill>
                      <a:prstDash val="solid"/>
                    </a:lnB>
                    <a:solidFill>
                      <a:srgbClr val="E6E7E8"/>
                    </a:solidFill>
                  </a:tcPr>
                </a:tc>
                <a:extLst>
                  <a:ext uri="{0D108BD9-81ED-4DB2-BD59-A6C34878D82A}">
                    <a16:rowId xmlns:a16="http://schemas.microsoft.com/office/drawing/2014/main" val="10007"/>
                  </a:ext>
                </a:extLst>
              </a:tr>
              <a:tr h="121592">
                <a:tc>
                  <a:txBody>
                    <a:bodyPr/>
                    <a:lstStyle/>
                    <a:p>
                      <a:pPr marL="33020">
                        <a:lnSpc>
                          <a:spcPct val="100000"/>
                        </a:lnSpc>
                        <a:spcBef>
                          <a:spcPts val="229"/>
                        </a:spcBef>
                      </a:pPr>
                      <a:r>
                        <a:rPr sz="400" spc="-5" dirty="0">
                          <a:solidFill>
                            <a:srgbClr val="231F20"/>
                          </a:solidFill>
                          <a:latin typeface="Trebuchet MS"/>
                          <a:cs typeface="Trebuchet MS"/>
                        </a:rPr>
                        <a:t>Greece</a:t>
                      </a:r>
                      <a:endParaRPr sz="400">
                        <a:latin typeface="Trebuchet MS"/>
                        <a:cs typeface="Trebuchet MS"/>
                      </a:endParaRPr>
                    </a:p>
                  </a:txBody>
                  <a:tcPr marL="0" marR="0" marT="29209" marB="0">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algn="ctr">
                        <a:lnSpc>
                          <a:spcPct val="100000"/>
                        </a:lnSpc>
                        <a:spcBef>
                          <a:spcPts val="229"/>
                        </a:spcBef>
                      </a:pPr>
                      <a:r>
                        <a:rPr sz="400" spc="-15" dirty="0">
                          <a:solidFill>
                            <a:srgbClr val="231F20"/>
                          </a:solidFill>
                          <a:latin typeface="Trebuchet MS"/>
                          <a:cs typeface="Trebuchet MS"/>
                        </a:rPr>
                        <a:t>11</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26670" algn="ctr">
                        <a:lnSpc>
                          <a:spcPct val="100000"/>
                        </a:lnSpc>
                        <a:spcBef>
                          <a:spcPts val="229"/>
                        </a:spcBef>
                      </a:pPr>
                      <a:r>
                        <a:rPr sz="400" dirty="0">
                          <a:solidFill>
                            <a:srgbClr val="231F20"/>
                          </a:solidFill>
                          <a:latin typeface="Trebuchet MS"/>
                          <a:cs typeface="Trebuchet MS"/>
                        </a:rPr>
                        <a:t>4</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33655" algn="ctr">
                        <a:lnSpc>
                          <a:spcPct val="100000"/>
                        </a:lnSpc>
                        <a:spcBef>
                          <a:spcPts val="229"/>
                        </a:spcBef>
                      </a:pPr>
                      <a:r>
                        <a:rPr sz="400" dirty="0">
                          <a:solidFill>
                            <a:srgbClr val="231F20"/>
                          </a:solidFill>
                          <a:latin typeface="Trebuchet MS"/>
                          <a:cs typeface="Trebuchet MS"/>
                        </a:rPr>
                        <a:t>1</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13335" algn="ctr">
                        <a:lnSpc>
                          <a:spcPct val="100000"/>
                        </a:lnSpc>
                        <a:spcBef>
                          <a:spcPts val="229"/>
                        </a:spcBef>
                      </a:pPr>
                      <a:r>
                        <a:rPr sz="400" dirty="0">
                          <a:solidFill>
                            <a:srgbClr val="231F20"/>
                          </a:solidFill>
                          <a:latin typeface="Trebuchet MS"/>
                          <a:cs typeface="Trebuchet MS"/>
                        </a:rPr>
                        <a:t>0</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26670" algn="ctr">
                        <a:lnSpc>
                          <a:spcPct val="100000"/>
                        </a:lnSpc>
                        <a:spcBef>
                          <a:spcPts val="229"/>
                        </a:spcBef>
                      </a:pPr>
                      <a:r>
                        <a:rPr sz="400" dirty="0">
                          <a:solidFill>
                            <a:srgbClr val="231F20"/>
                          </a:solidFill>
                          <a:latin typeface="Trebuchet MS"/>
                          <a:cs typeface="Trebuchet MS"/>
                        </a:rPr>
                        <a:t>3</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R="89535" algn="r">
                        <a:lnSpc>
                          <a:spcPct val="100000"/>
                        </a:lnSpc>
                        <a:spcBef>
                          <a:spcPts val="229"/>
                        </a:spcBef>
                      </a:pPr>
                      <a:r>
                        <a:rPr sz="400" spc="-20" dirty="0">
                          <a:solidFill>
                            <a:srgbClr val="231F20"/>
                          </a:solidFill>
                          <a:latin typeface="Trebuchet MS"/>
                          <a:cs typeface="Trebuchet MS"/>
                        </a:rPr>
                        <a:t>19</a:t>
                      </a:r>
                      <a:endParaRPr sz="400">
                        <a:latin typeface="Trebuchet MS"/>
                        <a:cs typeface="Trebuchet MS"/>
                      </a:endParaRPr>
                    </a:p>
                  </a:txBody>
                  <a:tcPr marL="0" marR="0" marT="29209" marB="0">
                    <a:lnL w="9525">
                      <a:solidFill>
                        <a:srgbClr val="FFFFFF"/>
                      </a:solidFill>
                      <a:prstDash val="solid"/>
                    </a:lnL>
                    <a:lnT w="9525">
                      <a:solidFill>
                        <a:srgbClr val="FFFFFF"/>
                      </a:solidFill>
                      <a:prstDash val="solid"/>
                    </a:lnT>
                    <a:lnB w="9525">
                      <a:solidFill>
                        <a:srgbClr val="FFFFFF"/>
                      </a:solidFill>
                      <a:prstDash val="solid"/>
                    </a:lnB>
                    <a:solidFill>
                      <a:srgbClr val="E6E7E8"/>
                    </a:solidFill>
                  </a:tcPr>
                </a:tc>
                <a:extLst>
                  <a:ext uri="{0D108BD9-81ED-4DB2-BD59-A6C34878D82A}">
                    <a16:rowId xmlns:a16="http://schemas.microsoft.com/office/drawing/2014/main" val="10008"/>
                  </a:ext>
                </a:extLst>
              </a:tr>
              <a:tr h="121585">
                <a:tc>
                  <a:txBody>
                    <a:bodyPr/>
                    <a:lstStyle/>
                    <a:p>
                      <a:pPr marL="33020">
                        <a:lnSpc>
                          <a:spcPct val="100000"/>
                        </a:lnSpc>
                        <a:spcBef>
                          <a:spcPts val="229"/>
                        </a:spcBef>
                      </a:pPr>
                      <a:r>
                        <a:rPr sz="400" spc="5" dirty="0">
                          <a:solidFill>
                            <a:srgbClr val="231F20"/>
                          </a:solidFill>
                          <a:latin typeface="Trebuchet MS"/>
                          <a:cs typeface="Trebuchet MS"/>
                        </a:rPr>
                        <a:t>Hungary</a:t>
                      </a:r>
                      <a:endParaRPr sz="400">
                        <a:latin typeface="Trebuchet MS"/>
                        <a:cs typeface="Trebuchet MS"/>
                      </a:endParaRPr>
                    </a:p>
                  </a:txBody>
                  <a:tcPr marL="0" marR="0" marT="29209" marB="0">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20320" algn="ctr">
                        <a:lnSpc>
                          <a:spcPct val="100000"/>
                        </a:lnSpc>
                        <a:spcBef>
                          <a:spcPts val="229"/>
                        </a:spcBef>
                      </a:pPr>
                      <a:r>
                        <a:rPr sz="400" dirty="0">
                          <a:solidFill>
                            <a:srgbClr val="231F20"/>
                          </a:solidFill>
                          <a:latin typeface="Trebuchet MS"/>
                          <a:cs typeface="Trebuchet MS"/>
                        </a:rPr>
                        <a:t>1</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27305" algn="ctr">
                        <a:lnSpc>
                          <a:spcPct val="100000"/>
                        </a:lnSpc>
                        <a:spcBef>
                          <a:spcPts val="229"/>
                        </a:spcBef>
                      </a:pPr>
                      <a:r>
                        <a:rPr sz="400" dirty="0">
                          <a:solidFill>
                            <a:srgbClr val="231F20"/>
                          </a:solidFill>
                          <a:latin typeface="Trebuchet MS"/>
                          <a:cs typeface="Trebuchet MS"/>
                        </a:rPr>
                        <a:t>3</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33655" algn="ctr">
                        <a:lnSpc>
                          <a:spcPct val="100000"/>
                        </a:lnSpc>
                        <a:spcBef>
                          <a:spcPts val="229"/>
                        </a:spcBef>
                      </a:pPr>
                      <a:r>
                        <a:rPr sz="400" dirty="0">
                          <a:solidFill>
                            <a:srgbClr val="231F20"/>
                          </a:solidFill>
                          <a:latin typeface="Trebuchet MS"/>
                          <a:cs typeface="Trebuchet MS"/>
                        </a:rPr>
                        <a:t>1</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13335" algn="ctr">
                        <a:lnSpc>
                          <a:spcPct val="100000"/>
                        </a:lnSpc>
                        <a:spcBef>
                          <a:spcPts val="229"/>
                        </a:spcBef>
                      </a:pPr>
                      <a:r>
                        <a:rPr sz="400" dirty="0">
                          <a:solidFill>
                            <a:srgbClr val="231F20"/>
                          </a:solidFill>
                          <a:latin typeface="Trebuchet MS"/>
                          <a:cs typeface="Trebuchet MS"/>
                        </a:rPr>
                        <a:t>0</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27305" algn="ctr">
                        <a:lnSpc>
                          <a:spcPct val="100000"/>
                        </a:lnSpc>
                        <a:spcBef>
                          <a:spcPts val="229"/>
                        </a:spcBef>
                      </a:pPr>
                      <a:r>
                        <a:rPr sz="400" dirty="0">
                          <a:solidFill>
                            <a:srgbClr val="231F20"/>
                          </a:solidFill>
                          <a:latin typeface="Trebuchet MS"/>
                          <a:cs typeface="Trebuchet MS"/>
                        </a:rPr>
                        <a:t>6</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R="88265" algn="r">
                        <a:lnSpc>
                          <a:spcPct val="100000"/>
                        </a:lnSpc>
                        <a:spcBef>
                          <a:spcPts val="229"/>
                        </a:spcBef>
                      </a:pPr>
                      <a:r>
                        <a:rPr sz="400" spc="-15" dirty="0">
                          <a:solidFill>
                            <a:srgbClr val="231F20"/>
                          </a:solidFill>
                          <a:latin typeface="Trebuchet MS"/>
                          <a:cs typeface="Trebuchet MS"/>
                        </a:rPr>
                        <a:t>11</a:t>
                      </a:r>
                      <a:endParaRPr sz="400">
                        <a:latin typeface="Trebuchet MS"/>
                        <a:cs typeface="Trebuchet MS"/>
                      </a:endParaRPr>
                    </a:p>
                  </a:txBody>
                  <a:tcPr marL="0" marR="0" marT="29209" marB="0">
                    <a:lnL w="9525">
                      <a:solidFill>
                        <a:srgbClr val="FFFFFF"/>
                      </a:solidFill>
                      <a:prstDash val="solid"/>
                    </a:lnL>
                    <a:lnT w="9525">
                      <a:solidFill>
                        <a:srgbClr val="FFFFFF"/>
                      </a:solidFill>
                      <a:prstDash val="solid"/>
                    </a:lnT>
                    <a:lnB w="9525">
                      <a:solidFill>
                        <a:srgbClr val="FFFFFF"/>
                      </a:solidFill>
                      <a:prstDash val="solid"/>
                    </a:lnB>
                    <a:solidFill>
                      <a:srgbClr val="E6E7E8"/>
                    </a:solidFill>
                  </a:tcPr>
                </a:tc>
                <a:extLst>
                  <a:ext uri="{0D108BD9-81ED-4DB2-BD59-A6C34878D82A}">
                    <a16:rowId xmlns:a16="http://schemas.microsoft.com/office/drawing/2014/main" val="10009"/>
                  </a:ext>
                </a:extLst>
              </a:tr>
              <a:tr h="121592">
                <a:tc>
                  <a:txBody>
                    <a:bodyPr/>
                    <a:lstStyle/>
                    <a:p>
                      <a:pPr marL="33020">
                        <a:lnSpc>
                          <a:spcPct val="100000"/>
                        </a:lnSpc>
                        <a:spcBef>
                          <a:spcPts val="229"/>
                        </a:spcBef>
                      </a:pPr>
                      <a:r>
                        <a:rPr sz="400" spc="-10" dirty="0">
                          <a:solidFill>
                            <a:srgbClr val="231F20"/>
                          </a:solidFill>
                          <a:latin typeface="Trebuchet MS"/>
                          <a:cs typeface="Trebuchet MS"/>
                        </a:rPr>
                        <a:t>Italy</a:t>
                      </a:r>
                      <a:endParaRPr sz="400">
                        <a:latin typeface="Trebuchet MS"/>
                        <a:cs typeface="Trebuchet MS"/>
                      </a:endParaRPr>
                    </a:p>
                  </a:txBody>
                  <a:tcPr marL="0" marR="0" marT="29209" marB="0">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13335" algn="ctr">
                        <a:lnSpc>
                          <a:spcPct val="100000"/>
                        </a:lnSpc>
                        <a:spcBef>
                          <a:spcPts val="229"/>
                        </a:spcBef>
                      </a:pPr>
                      <a:r>
                        <a:rPr sz="400" dirty="0">
                          <a:solidFill>
                            <a:srgbClr val="231F20"/>
                          </a:solidFill>
                          <a:latin typeface="Trebuchet MS"/>
                          <a:cs typeface="Trebuchet MS"/>
                        </a:rPr>
                        <a:t>0</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27305" algn="ctr">
                        <a:lnSpc>
                          <a:spcPct val="100000"/>
                        </a:lnSpc>
                        <a:spcBef>
                          <a:spcPts val="229"/>
                        </a:spcBef>
                      </a:pPr>
                      <a:r>
                        <a:rPr sz="400" dirty="0">
                          <a:solidFill>
                            <a:srgbClr val="231F20"/>
                          </a:solidFill>
                          <a:latin typeface="Trebuchet MS"/>
                          <a:cs typeface="Trebuchet MS"/>
                        </a:rPr>
                        <a:t>4</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algn="ctr">
                        <a:lnSpc>
                          <a:spcPct val="100000"/>
                        </a:lnSpc>
                        <a:spcBef>
                          <a:spcPts val="229"/>
                        </a:spcBef>
                      </a:pPr>
                      <a:r>
                        <a:rPr sz="400" spc="-15" dirty="0">
                          <a:solidFill>
                            <a:srgbClr val="231F20"/>
                          </a:solidFill>
                          <a:latin typeface="Trebuchet MS"/>
                          <a:cs typeface="Trebuchet MS"/>
                        </a:rPr>
                        <a:t>14</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algn="ctr">
                        <a:lnSpc>
                          <a:spcPct val="100000"/>
                        </a:lnSpc>
                        <a:spcBef>
                          <a:spcPts val="229"/>
                        </a:spcBef>
                      </a:pPr>
                      <a:r>
                        <a:rPr sz="400" spc="-15" dirty="0">
                          <a:solidFill>
                            <a:srgbClr val="231F20"/>
                          </a:solidFill>
                          <a:latin typeface="Trebuchet MS"/>
                          <a:cs typeface="Trebuchet MS"/>
                        </a:rPr>
                        <a:t>11</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5715" algn="ctr">
                        <a:lnSpc>
                          <a:spcPct val="100000"/>
                        </a:lnSpc>
                        <a:spcBef>
                          <a:spcPts val="229"/>
                        </a:spcBef>
                      </a:pPr>
                      <a:r>
                        <a:rPr sz="400" spc="-10" dirty="0">
                          <a:solidFill>
                            <a:srgbClr val="231F20"/>
                          </a:solidFill>
                          <a:latin typeface="Trebuchet MS"/>
                          <a:cs typeface="Trebuchet MS"/>
                        </a:rPr>
                        <a:t>31</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R="85090" algn="r">
                        <a:lnSpc>
                          <a:spcPct val="100000"/>
                        </a:lnSpc>
                        <a:spcBef>
                          <a:spcPts val="229"/>
                        </a:spcBef>
                      </a:pPr>
                      <a:r>
                        <a:rPr sz="400" spc="5" dirty="0">
                          <a:solidFill>
                            <a:srgbClr val="231F20"/>
                          </a:solidFill>
                          <a:latin typeface="Trebuchet MS"/>
                          <a:cs typeface="Trebuchet MS"/>
                        </a:rPr>
                        <a:t>60</a:t>
                      </a:r>
                      <a:endParaRPr sz="400">
                        <a:latin typeface="Trebuchet MS"/>
                        <a:cs typeface="Trebuchet MS"/>
                      </a:endParaRPr>
                    </a:p>
                  </a:txBody>
                  <a:tcPr marL="0" marR="0" marT="29209" marB="0">
                    <a:lnL w="9525">
                      <a:solidFill>
                        <a:srgbClr val="FFFFFF"/>
                      </a:solidFill>
                      <a:prstDash val="solid"/>
                    </a:lnL>
                    <a:lnT w="9525">
                      <a:solidFill>
                        <a:srgbClr val="FFFFFF"/>
                      </a:solidFill>
                      <a:prstDash val="solid"/>
                    </a:lnT>
                    <a:lnB w="9525">
                      <a:solidFill>
                        <a:srgbClr val="FFFFFF"/>
                      </a:solidFill>
                      <a:prstDash val="solid"/>
                    </a:lnB>
                    <a:solidFill>
                      <a:srgbClr val="E6E7E8"/>
                    </a:solidFill>
                  </a:tcPr>
                </a:tc>
                <a:extLst>
                  <a:ext uri="{0D108BD9-81ED-4DB2-BD59-A6C34878D82A}">
                    <a16:rowId xmlns:a16="http://schemas.microsoft.com/office/drawing/2014/main" val="10010"/>
                  </a:ext>
                </a:extLst>
              </a:tr>
              <a:tr h="121592">
                <a:tc>
                  <a:txBody>
                    <a:bodyPr/>
                    <a:lstStyle/>
                    <a:p>
                      <a:pPr marL="33020">
                        <a:lnSpc>
                          <a:spcPct val="100000"/>
                        </a:lnSpc>
                        <a:spcBef>
                          <a:spcPts val="229"/>
                        </a:spcBef>
                      </a:pPr>
                      <a:r>
                        <a:rPr sz="400" spc="-5" dirty="0">
                          <a:solidFill>
                            <a:srgbClr val="231F20"/>
                          </a:solidFill>
                          <a:latin typeface="Trebuchet MS"/>
                          <a:cs typeface="Trebuchet MS"/>
                        </a:rPr>
                        <a:t>Latvia</a:t>
                      </a:r>
                      <a:endParaRPr sz="400">
                        <a:latin typeface="Trebuchet MS"/>
                        <a:cs typeface="Trebuchet MS"/>
                      </a:endParaRPr>
                    </a:p>
                  </a:txBody>
                  <a:tcPr marL="0" marR="0" marT="29209" marB="0">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13335" algn="ctr">
                        <a:lnSpc>
                          <a:spcPct val="100000"/>
                        </a:lnSpc>
                        <a:spcBef>
                          <a:spcPts val="229"/>
                        </a:spcBef>
                      </a:pPr>
                      <a:r>
                        <a:rPr sz="400" dirty="0">
                          <a:solidFill>
                            <a:srgbClr val="231F20"/>
                          </a:solidFill>
                          <a:latin typeface="Trebuchet MS"/>
                          <a:cs typeface="Trebuchet MS"/>
                        </a:rPr>
                        <a:t>0</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27305" algn="ctr">
                        <a:lnSpc>
                          <a:spcPct val="100000"/>
                        </a:lnSpc>
                        <a:spcBef>
                          <a:spcPts val="229"/>
                        </a:spcBef>
                      </a:pPr>
                      <a:r>
                        <a:rPr sz="400" dirty="0">
                          <a:solidFill>
                            <a:srgbClr val="231F20"/>
                          </a:solidFill>
                          <a:latin typeface="Trebuchet MS"/>
                          <a:cs typeface="Trebuchet MS"/>
                        </a:rPr>
                        <a:t>6</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27305" algn="ctr">
                        <a:lnSpc>
                          <a:spcPct val="100000"/>
                        </a:lnSpc>
                        <a:spcBef>
                          <a:spcPts val="229"/>
                        </a:spcBef>
                      </a:pPr>
                      <a:r>
                        <a:rPr sz="400" dirty="0">
                          <a:solidFill>
                            <a:srgbClr val="231F20"/>
                          </a:solidFill>
                          <a:latin typeface="Trebuchet MS"/>
                          <a:cs typeface="Trebuchet MS"/>
                        </a:rPr>
                        <a:t>0</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13335" algn="ctr">
                        <a:lnSpc>
                          <a:spcPct val="100000"/>
                        </a:lnSpc>
                        <a:spcBef>
                          <a:spcPts val="229"/>
                        </a:spcBef>
                      </a:pPr>
                      <a:r>
                        <a:rPr sz="400" dirty="0">
                          <a:solidFill>
                            <a:srgbClr val="231F20"/>
                          </a:solidFill>
                          <a:latin typeface="Trebuchet MS"/>
                          <a:cs typeface="Trebuchet MS"/>
                        </a:rPr>
                        <a:t>7</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algn="ctr">
                        <a:lnSpc>
                          <a:spcPct val="100000"/>
                        </a:lnSpc>
                        <a:spcBef>
                          <a:spcPts val="229"/>
                        </a:spcBef>
                      </a:pPr>
                      <a:r>
                        <a:rPr sz="400" spc="-10" dirty="0">
                          <a:solidFill>
                            <a:srgbClr val="231F20"/>
                          </a:solidFill>
                          <a:latin typeface="Trebuchet MS"/>
                          <a:cs typeface="Trebuchet MS"/>
                        </a:rPr>
                        <a:t>10</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R="84455" algn="r">
                        <a:lnSpc>
                          <a:spcPct val="100000"/>
                        </a:lnSpc>
                        <a:spcBef>
                          <a:spcPts val="229"/>
                        </a:spcBef>
                      </a:pPr>
                      <a:r>
                        <a:rPr sz="400" spc="5" dirty="0">
                          <a:solidFill>
                            <a:srgbClr val="231F20"/>
                          </a:solidFill>
                          <a:latin typeface="Trebuchet MS"/>
                          <a:cs typeface="Trebuchet MS"/>
                        </a:rPr>
                        <a:t>23</a:t>
                      </a:r>
                      <a:endParaRPr sz="400">
                        <a:latin typeface="Trebuchet MS"/>
                        <a:cs typeface="Trebuchet MS"/>
                      </a:endParaRPr>
                    </a:p>
                  </a:txBody>
                  <a:tcPr marL="0" marR="0" marT="29209" marB="0">
                    <a:lnL w="9525">
                      <a:solidFill>
                        <a:srgbClr val="FFFFFF"/>
                      </a:solidFill>
                      <a:prstDash val="solid"/>
                    </a:lnL>
                    <a:lnT w="9525">
                      <a:solidFill>
                        <a:srgbClr val="FFFFFF"/>
                      </a:solidFill>
                      <a:prstDash val="solid"/>
                    </a:lnT>
                    <a:lnB w="9525">
                      <a:solidFill>
                        <a:srgbClr val="FFFFFF"/>
                      </a:solidFill>
                      <a:prstDash val="solid"/>
                    </a:lnB>
                    <a:solidFill>
                      <a:srgbClr val="E6E7E8"/>
                    </a:solidFill>
                  </a:tcPr>
                </a:tc>
                <a:extLst>
                  <a:ext uri="{0D108BD9-81ED-4DB2-BD59-A6C34878D82A}">
                    <a16:rowId xmlns:a16="http://schemas.microsoft.com/office/drawing/2014/main" val="10011"/>
                  </a:ext>
                </a:extLst>
              </a:tr>
              <a:tr h="121592">
                <a:tc>
                  <a:txBody>
                    <a:bodyPr/>
                    <a:lstStyle/>
                    <a:p>
                      <a:pPr marL="33020">
                        <a:lnSpc>
                          <a:spcPct val="100000"/>
                        </a:lnSpc>
                        <a:spcBef>
                          <a:spcPts val="229"/>
                        </a:spcBef>
                      </a:pPr>
                      <a:r>
                        <a:rPr sz="400" spc="-5" dirty="0">
                          <a:solidFill>
                            <a:srgbClr val="231F20"/>
                          </a:solidFill>
                          <a:latin typeface="Trebuchet MS"/>
                          <a:cs typeface="Trebuchet MS"/>
                        </a:rPr>
                        <a:t>Liechtenstein</a:t>
                      </a:r>
                      <a:endParaRPr sz="400">
                        <a:latin typeface="Trebuchet MS"/>
                        <a:cs typeface="Trebuchet MS"/>
                      </a:endParaRPr>
                    </a:p>
                  </a:txBody>
                  <a:tcPr marL="0" marR="0" marT="29209" marB="0">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13335" algn="ctr">
                        <a:lnSpc>
                          <a:spcPct val="100000"/>
                        </a:lnSpc>
                        <a:spcBef>
                          <a:spcPts val="229"/>
                        </a:spcBef>
                      </a:pPr>
                      <a:r>
                        <a:rPr sz="400" dirty="0">
                          <a:solidFill>
                            <a:srgbClr val="231F20"/>
                          </a:solidFill>
                          <a:latin typeface="Trebuchet MS"/>
                          <a:cs typeface="Trebuchet MS"/>
                        </a:rPr>
                        <a:t>2</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40640" algn="ctr">
                        <a:lnSpc>
                          <a:spcPct val="100000"/>
                        </a:lnSpc>
                        <a:spcBef>
                          <a:spcPts val="229"/>
                        </a:spcBef>
                      </a:pPr>
                      <a:r>
                        <a:rPr sz="400" dirty="0">
                          <a:solidFill>
                            <a:srgbClr val="231F20"/>
                          </a:solidFill>
                          <a:latin typeface="Trebuchet MS"/>
                          <a:cs typeface="Trebuchet MS"/>
                        </a:rPr>
                        <a:t>1</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27305" algn="ctr">
                        <a:lnSpc>
                          <a:spcPct val="100000"/>
                        </a:lnSpc>
                        <a:spcBef>
                          <a:spcPts val="229"/>
                        </a:spcBef>
                      </a:pPr>
                      <a:r>
                        <a:rPr sz="400" dirty="0">
                          <a:solidFill>
                            <a:srgbClr val="231F20"/>
                          </a:solidFill>
                          <a:latin typeface="Trebuchet MS"/>
                          <a:cs typeface="Trebuchet MS"/>
                        </a:rPr>
                        <a:t>0</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13335" algn="ctr">
                        <a:lnSpc>
                          <a:spcPct val="100000"/>
                        </a:lnSpc>
                        <a:spcBef>
                          <a:spcPts val="229"/>
                        </a:spcBef>
                      </a:pPr>
                      <a:r>
                        <a:rPr sz="400" dirty="0">
                          <a:solidFill>
                            <a:srgbClr val="231F20"/>
                          </a:solidFill>
                          <a:latin typeface="Trebuchet MS"/>
                          <a:cs typeface="Trebuchet MS"/>
                        </a:rPr>
                        <a:t>0</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27305" algn="ctr">
                        <a:lnSpc>
                          <a:spcPct val="100000"/>
                        </a:lnSpc>
                        <a:spcBef>
                          <a:spcPts val="229"/>
                        </a:spcBef>
                      </a:pPr>
                      <a:r>
                        <a:rPr sz="400" dirty="0">
                          <a:solidFill>
                            <a:srgbClr val="231F20"/>
                          </a:solidFill>
                          <a:latin typeface="Trebuchet MS"/>
                          <a:cs typeface="Trebuchet MS"/>
                        </a:rPr>
                        <a:t>3</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R="89535" algn="r">
                        <a:lnSpc>
                          <a:spcPct val="100000"/>
                        </a:lnSpc>
                        <a:spcBef>
                          <a:spcPts val="229"/>
                        </a:spcBef>
                      </a:pPr>
                      <a:r>
                        <a:rPr sz="400" dirty="0">
                          <a:solidFill>
                            <a:srgbClr val="231F20"/>
                          </a:solidFill>
                          <a:latin typeface="Trebuchet MS"/>
                          <a:cs typeface="Trebuchet MS"/>
                        </a:rPr>
                        <a:t>6</a:t>
                      </a:r>
                      <a:endParaRPr sz="400">
                        <a:latin typeface="Trebuchet MS"/>
                        <a:cs typeface="Trebuchet MS"/>
                      </a:endParaRPr>
                    </a:p>
                  </a:txBody>
                  <a:tcPr marL="0" marR="0" marT="29209" marB="0">
                    <a:lnL w="9525">
                      <a:solidFill>
                        <a:srgbClr val="FFFFFF"/>
                      </a:solidFill>
                      <a:prstDash val="solid"/>
                    </a:lnL>
                    <a:lnT w="9525">
                      <a:solidFill>
                        <a:srgbClr val="FFFFFF"/>
                      </a:solidFill>
                      <a:prstDash val="solid"/>
                    </a:lnT>
                    <a:lnB w="9525">
                      <a:solidFill>
                        <a:srgbClr val="FFFFFF"/>
                      </a:solidFill>
                      <a:prstDash val="solid"/>
                    </a:lnB>
                    <a:solidFill>
                      <a:srgbClr val="E6E7E8"/>
                    </a:solidFill>
                  </a:tcPr>
                </a:tc>
                <a:extLst>
                  <a:ext uri="{0D108BD9-81ED-4DB2-BD59-A6C34878D82A}">
                    <a16:rowId xmlns:a16="http://schemas.microsoft.com/office/drawing/2014/main" val="10012"/>
                  </a:ext>
                </a:extLst>
              </a:tr>
              <a:tr h="121592">
                <a:tc>
                  <a:txBody>
                    <a:bodyPr/>
                    <a:lstStyle/>
                    <a:p>
                      <a:pPr marL="33020">
                        <a:lnSpc>
                          <a:spcPct val="100000"/>
                        </a:lnSpc>
                        <a:spcBef>
                          <a:spcPts val="229"/>
                        </a:spcBef>
                      </a:pPr>
                      <a:r>
                        <a:rPr sz="400" spc="5" dirty="0">
                          <a:solidFill>
                            <a:srgbClr val="231F20"/>
                          </a:solidFill>
                          <a:latin typeface="Trebuchet MS"/>
                          <a:cs typeface="Trebuchet MS"/>
                        </a:rPr>
                        <a:t>Luxembourg</a:t>
                      </a:r>
                      <a:endParaRPr sz="400">
                        <a:latin typeface="Trebuchet MS"/>
                        <a:cs typeface="Trebuchet MS"/>
                      </a:endParaRPr>
                    </a:p>
                  </a:txBody>
                  <a:tcPr marL="0" marR="0" marT="29209" marB="0">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13335" algn="ctr">
                        <a:lnSpc>
                          <a:spcPct val="100000"/>
                        </a:lnSpc>
                        <a:spcBef>
                          <a:spcPts val="229"/>
                        </a:spcBef>
                      </a:pPr>
                      <a:r>
                        <a:rPr sz="400" dirty="0">
                          <a:solidFill>
                            <a:srgbClr val="231F20"/>
                          </a:solidFill>
                          <a:latin typeface="Trebuchet MS"/>
                          <a:cs typeface="Trebuchet MS"/>
                        </a:rPr>
                        <a:t>0</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635" algn="ctr">
                        <a:lnSpc>
                          <a:spcPct val="100000"/>
                        </a:lnSpc>
                        <a:spcBef>
                          <a:spcPts val="229"/>
                        </a:spcBef>
                      </a:pPr>
                      <a:r>
                        <a:rPr sz="400" spc="5" dirty="0">
                          <a:solidFill>
                            <a:srgbClr val="231F20"/>
                          </a:solidFill>
                          <a:latin typeface="Trebuchet MS"/>
                          <a:cs typeface="Trebuchet MS"/>
                        </a:rPr>
                        <a:t>20</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27305" algn="ctr">
                        <a:lnSpc>
                          <a:spcPct val="100000"/>
                        </a:lnSpc>
                        <a:spcBef>
                          <a:spcPts val="229"/>
                        </a:spcBef>
                      </a:pPr>
                      <a:r>
                        <a:rPr sz="400" dirty="0">
                          <a:solidFill>
                            <a:srgbClr val="231F20"/>
                          </a:solidFill>
                          <a:latin typeface="Trebuchet MS"/>
                          <a:cs typeface="Trebuchet MS"/>
                        </a:rPr>
                        <a:t>0</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13335" algn="ctr">
                        <a:lnSpc>
                          <a:spcPct val="100000"/>
                        </a:lnSpc>
                        <a:spcBef>
                          <a:spcPts val="229"/>
                        </a:spcBef>
                      </a:pPr>
                      <a:r>
                        <a:rPr sz="400" dirty="0">
                          <a:solidFill>
                            <a:srgbClr val="231F20"/>
                          </a:solidFill>
                          <a:latin typeface="Trebuchet MS"/>
                          <a:cs typeface="Trebuchet MS"/>
                        </a:rPr>
                        <a:t>0</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33655" algn="ctr">
                        <a:lnSpc>
                          <a:spcPct val="100000"/>
                        </a:lnSpc>
                        <a:spcBef>
                          <a:spcPts val="229"/>
                        </a:spcBef>
                      </a:pPr>
                      <a:r>
                        <a:rPr sz="400" dirty="0">
                          <a:solidFill>
                            <a:srgbClr val="231F20"/>
                          </a:solidFill>
                          <a:latin typeface="Trebuchet MS"/>
                          <a:cs typeface="Trebuchet MS"/>
                        </a:rPr>
                        <a:t>1</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R="86360" algn="r">
                        <a:lnSpc>
                          <a:spcPct val="100000"/>
                        </a:lnSpc>
                        <a:spcBef>
                          <a:spcPts val="229"/>
                        </a:spcBef>
                      </a:pPr>
                      <a:r>
                        <a:rPr sz="400" spc="-5" dirty="0">
                          <a:solidFill>
                            <a:srgbClr val="231F20"/>
                          </a:solidFill>
                          <a:latin typeface="Trebuchet MS"/>
                          <a:cs typeface="Trebuchet MS"/>
                        </a:rPr>
                        <a:t>21</a:t>
                      </a:r>
                      <a:endParaRPr sz="400">
                        <a:latin typeface="Trebuchet MS"/>
                        <a:cs typeface="Trebuchet MS"/>
                      </a:endParaRPr>
                    </a:p>
                  </a:txBody>
                  <a:tcPr marL="0" marR="0" marT="29209" marB="0">
                    <a:lnL w="9525">
                      <a:solidFill>
                        <a:srgbClr val="FFFFFF"/>
                      </a:solidFill>
                      <a:prstDash val="solid"/>
                    </a:lnL>
                    <a:lnT w="9525">
                      <a:solidFill>
                        <a:srgbClr val="FFFFFF"/>
                      </a:solidFill>
                      <a:prstDash val="solid"/>
                    </a:lnT>
                    <a:lnB w="9525">
                      <a:solidFill>
                        <a:srgbClr val="FFFFFF"/>
                      </a:solidFill>
                      <a:prstDash val="solid"/>
                    </a:lnB>
                    <a:solidFill>
                      <a:srgbClr val="E6E7E8"/>
                    </a:solidFill>
                  </a:tcPr>
                </a:tc>
                <a:extLst>
                  <a:ext uri="{0D108BD9-81ED-4DB2-BD59-A6C34878D82A}">
                    <a16:rowId xmlns:a16="http://schemas.microsoft.com/office/drawing/2014/main" val="10013"/>
                  </a:ext>
                </a:extLst>
              </a:tr>
              <a:tr h="121592">
                <a:tc>
                  <a:txBody>
                    <a:bodyPr/>
                    <a:lstStyle/>
                    <a:p>
                      <a:pPr marL="33020">
                        <a:lnSpc>
                          <a:spcPct val="100000"/>
                        </a:lnSpc>
                        <a:spcBef>
                          <a:spcPts val="229"/>
                        </a:spcBef>
                      </a:pPr>
                      <a:r>
                        <a:rPr sz="400" dirty="0">
                          <a:solidFill>
                            <a:srgbClr val="231F20"/>
                          </a:solidFill>
                          <a:latin typeface="Trebuchet MS"/>
                          <a:cs typeface="Trebuchet MS"/>
                        </a:rPr>
                        <a:t>Malta</a:t>
                      </a:r>
                      <a:endParaRPr sz="400">
                        <a:latin typeface="Trebuchet MS"/>
                        <a:cs typeface="Trebuchet MS"/>
                      </a:endParaRPr>
                    </a:p>
                  </a:txBody>
                  <a:tcPr marL="0" marR="0" marT="29209" marB="0">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13335" algn="ctr">
                        <a:lnSpc>
                          <a:spcPct val="100000"/>
                        </a:lnSpc>
                        <a:spcBef>
                          <a:spcPts val="229"/>
                        </a:spcBef>
                      </a:pPr>
                      <a:r>
                        <a:rPr sz="400" dirty="0">
                          <a:solidFill>
                            <a:srgbClr val="231F20"/>
                          </a:solidFill>
                          <a:latin typeface="Trebuchet MS"/>
                          <a:cs typeface="Trebuchet MS"/>
                        </a:rPr>
                        <a:t>9</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27305" algn="ctr">
                        <a:lnSpc>
                          <a:spcPct val="100000"/>
                        </a:lnSpc>
                        <a:spcBef>
                          <a:spcPts val="229"/>
                        </a:spcBef>
                      </a:pPr>
                      <a:r>
                        <a:rPr sz="400" dirty="0">
                          <a:solidFill>
                            <a:srgbClr val="231F20"/>
                          </a:solidFill>
                          <a:latin typeface="Trebuchet MS"/>
                          <a:cs typeface="Trebuchet MS"/>
                        </a:rPr>
                        <a:t>0</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27305" algn="ctr">
                        <a:lnSpc>
                          <a:spcPct val="100000"/>
                        </a:lnSpc>
                        <a:spcBef>
                          <a:spcPts val="229"/>
                        </a:spcBef>
                      </a:pPr>
                      <a:r>
                        <a:rPr sz="400" dirty="0">
                          <a:solidFill>
                            <a:srgbClr val="231F20"/>
                          </a:solidFill>
                          <a:latin typeface="Trebuchet MS"/>
                          <a:cs typeface="Trebuchet MS"/>
                        </a:rPr>
                        <a:t>0</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13335" algn="ctr">
                        <a:lnSpc>
                          <a:spcPct val="100000"/>
                        </a:lnSpc>
                        <a:spcBef>
                          <a:spcPts val="229"/>
                        </a:spcBef>
                      </a:pPr>
                      <a:r>
                        <a:rPr sz="400" dirty="0">
                          <a:solidFill>
                            <a:srgbClr val="231F20"/>
                          </a:solidFill>
                          <a:latin typeface="Trebuchet MS"/>
                          <a:cs typeface="Trebuchet MS"/>
                        </a:rPr>
                        <a:t>0</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27305" algn="ctr">
                        <a:lnSpc>
                          <a:spcPct val="100000"/>
                        </a:lnSpc>
                        <a:spcBef>
                          <a:spcPts val="229"/>
                        </a:spcBef>
                      </a:pPr>
                      <a:r>
                        <a:rPr sz="400" dirty="0">
                          <a:solidFill>
                            <a:srgbClr val="231F20"/>
                          </a:solidFill>
                          <a:latin typeface="Trebuchet MS"/>
                          <a:cs typeface="Trebuchet MS"/>
                        </a:rPr>
                        <a:t>0</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R="85725" algn="r">
                        <a:lnSpc>
                          <a:spcPct val="100000"/>
                        </a:lnSpc>
                        <a:spcBef>
                          <a:spcPts val="229"/>
                        </a:spcBef>
                      </a:pPr>
                      <a:r>
                        <a:rPr sz="400" dirty="0">
                          <a:solidFill>
                            <a:srgbClr val="231F20"/>
                          </a:solidFill>
                          <a:latin typeface="Trebuchet MS"/>
                          <a:cs typeface="Trebuchet MS"/>
                        </a:rPr>
                        <a:t>9</a:t>
                      </a:r>
                      <a:endParaRPr sz="400">
                        <a:latin typeface="Trebuchet MS"/>
                        <a:cs typeface="Trebuchet MS"/>
                      </a:endParaRPr>
                    </a:p>
                  </a:txBody>
                  <a:tcPr marL="0" marR="0" marT="29209" marB="0">
                    <a:lnL w="9525">
                      <a:solidFill>
                        <a:srgbClr val="FFFFFF"/>
                      </a:solidFill>
                      <a:prstDash val="solid"/>
                    </a:lnL>
                    <a:lnT w="9525">
                      <a:solidFill>
                        <a:srgbClr val="FFFFFF"/>
                      </a:solidFill>
                      <a:prstDash val="solid"/>
                    </a:lnT>
                    <a:lnB w="9525">
                      <a:solidFill>
                        <a:srgbClr val="FFFFFF"/>
                      </a:solidFill>
                      <a:prstDash val="solid"/>
                    </a:lnB>
                    <a:solidFill>
                      <a:srgbClr val="E6E7E8"/>
                    </a:solidFill>
                  </a:tcPr>
                </a:tc>
                <a:extLst>
                  <a:ext uri="{0D108BD9-81ED-4DB2-BD59-A6C34878D82A}">
                    <a16:rowId xmlns:a16="http://schemas.microsoft.com/office/drawing/2014/main" val="10014"/>
                  </a:ext>
                </a:extLst>
              </a:tr>
              <a:tr h="121592">
                <a:tc>
                  <a:txBody>
                    <a:bodyPr/>
                    <a:lstStyle/>
                    <a:p>
                      <a:pPr marL="33020">
                        <a:lnSpc>
                          <a:spcPct val="100000"/>
                        </a:lnSpc>
                        <a:spcBef>
                          <a:spcPts val="229"/>
                        </a:spcBef>
                      </a:pPr>
                      <a:r>
                        <a:rPr sz="400" spc="5" dirty="0">
                          <a:solidFill>
                            <a:srgbClr val="231F20"/>
                          </a:solidFill>
                          <a:latin typeface="Trebuchet MS"/>
                          <a:cs typeface="Trebuchet MS"/>
                        </a:rPr>
                        <a:t>Moldova*</a:t>
                      </a:r>
                      <a:endParaRPr sz="400">
                        <a:latin typeface="Trebuchet MS"/>
                        <a:cs typeface="Trebuchet MS"/>
                      </a:endParaRPr>
                    </a:p>
                  </a:txBody>
                  <a:tcPr marL="0" marR="0" marT="29209" marB="0">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13335" algn="ctr">
                        <a:lnSpc>
                          <a:spcPct val="100000"/>
                        </a:lnSpc>
                        <a:spcBef>
                          <a:spcPts val="229"/>
                        </a:spcBef>
                      </a:pPr>
                      <a:r>
                        <a:rPr sz="400" dirty="0">
                          <a:solidFill>
                            <a:srgbClr val="231F20"/>
                          </a:solidFill>
                          <a:latin typeface="Trebuchet MS"/>
                          <a:cs typeface="Trebuchet MS"/>
                        </a:rPr>
                        <a:t>3</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27305" algn="ctr">
                        <a:lnSpc>
                          <a:spcPct val="100000"/>
                        </a:lnSpc>
                        <a:spcBef>
                          <a:spcPts val="229"/>
                        </a:spcBef>
                      </a:pPr>
                      <a:r>
                        <a:rPr sz="400" dirty="0">
                          <a:solidFill>
                            <a:srgbClr val="231F20"/>
                          </a:solidFill>
                          <a:latin typeface="Trebuchet MS"/>
                          <a:cs typeface="Trebuchet MS"/>
                        </a:rPr>
                        <a:t>3</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40640" algn="ctr">
                        <a:lnSpc>
                          <a:spcPct val="100000"/>
                        </a:lnSpc>
                        <a:spcBef>
                          <a:spcPts val="229"/>
                        </a:spcBef>
                      </a:pPr>
                      <a:r>
                        <a:rPr sz="400" dirty="0">
                          <a:solidFill>
                            <a:srgbClr val="231F20"/>
                          </a:solidFill>
                          <a:latin typeface="Trebuchet MS"/>
                          <a:cs typeface="Trebuchet MS"/>
                        </a:rPr>
                        <a:t>1</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13335" algn="ctr">
                        <a:lnSpc>
                          <a:spcPct val="100000"/>
                        </a:lnSpc>
                        <a:spcBef>
                          <a:spcPts val="229"/>
                        </a:spcBef>
                      </a:pPr>
                      <a:r>
                        <a:rPr sz="400" dirty="0">
                          <a:solidFill>
                            <a:srgbClr val="231F20"/>
                          </a:solidFill>
                          <a:latin typeface="Trebuchet MS"/>
                          <a:cs typeface="Trebuchet MS"/>
                        </a:rPr>
                        <a:t>3</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27305" algn="ctr">
                        <a:lnSpc>
                          <a:spcPct val="100000"/>
                        </a:lnSpc>
                        <a:spcBef>
                          <a:spcPts val="229"/>
                        </a:spcBef>
                      </a:pPr>
                      <a:r>
                        <a:rPr sz="400" dirty="0">
                          <a:solidFill>
                            <a:srgbClr val="231F20"/>
                          </a:solidFill>
                          <a:latin typeface="Trebuchet MS"/>
                          <a:cs typeface="Trebuchet MS"/>
                        </a:rPr>
                        <a:t>0</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R="86995" algn="r">
                        <a:lnSpc>
                          <a:spcPct val="100000"/>
                        </a:lnSpc>
                        <a:spcBef>
                          <a:spcPts val="229"/>
                        </a:spcBef>
                      </a:pPr>
                      <a:r>
                        <a:rPr sz="400" spc="-10" dirty="0">
                          <a:solidFill>
                            <a:srgbClr val="231F20"/>
                          </a:solidFill>
                          <a:latin typeface="Trebuchet MS"/>
                          <a:cs typeface="Trebuchet MS"/>
                        </a:rPr>
                        <a:t>10</a:t>
                      </a:r>
                      <a:endParaRPr sz="400">
                        <a:latin typeface="Trebuchet MS"/>
                        <a:cs typeface="Trebuchet MS"/>
                      </a:endParaRPr>
                    </a:p>
                  </a:txBody>
                  <a:tcPr marL="0" marR="0" marT="29209" marB="0">
                    <a:lnL w="9525">
                      <a:solidFill>
                        <a:srgbClr val="FFFFFF"/>
                      </a:solidFill>
                      <a:prstDash val="solid"/>
                    </a:lnL>
                    <a:lnT w="9525">
                      <a:solidFill>
                        <a:srgbClr val="FFFFFF"/>
                      </a:solidFill>
                      <a:prstDash val="solid"/>
                    </a:lnT>
                    <a:lnB w="9525">
                      <a:solidFill>
                        <a:srgbClr val="FFFFFF"/>
                      </a:solidFill>
                      <a:prstDash val="solid"/>
                    </a:lnB>
                    <a:solidFill>
                      <a:srgbClr val="E6E7E8"/>
                    </a:solidFill>
                  </a:tcPr>
                </a:tc>
                <a:extLst>
                  <a:ext uri="{0D108BD9-81ED-4DB2-BD59-A6C34878D82A}">
                    <a16:rowId xmlns:a16="http://schemas.microsoft.com/office/drawing/2014/main" val="10015"/>
                  </a:ext>
                </a:extLst>
              </a:tr>
              <a:tr h="121592">
                <a:tc>
                  <a:txBody>
                    <a:bodyPr/>
                    <a:lstStyle/>
                    <a:p>
                      <a:pPr marL="33020">
                        <a:lnSpc>
                          <a:spcPct val="100000"/>
                        </a:lnSpc>
                        <a:spcBef>
                          <a:spcPts val="229"/>
                        </a:spcBef>
                      </a:pPr>
                      <a:r>
                        <a:rPr sz="400" spc="5" dirty="0">
                          <a:solidFill>
                            <a:srgbClr val="231F20"/>
                          </a:solidFill>
                          <a:latin typeface="Trebuchet MS"/>
                          <a:cs typeface="Trebuchet MS"/>
                        </a:rPr>
                        <a:t>Netherlands</a:t>
                      </a:r>
                      <a:endParaRPr sz="400">
                        <a:latin typeface="Trebuchet MS"/>
                        <a:cs typeface="Trebuchet MS"/>
                      </a:endParaRPr>
                    </a:p>
                  </a:txBody>
                  <a:tcPr marL="0" marR="0" marT="29209" marB="0">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13335" algn="ctr">
                        <a:lnSpc>
                          <a:spcPct val="100000"/>
                        </a:lnSpc>
                        <a:spcBef>
                          <a:spcPts val="229"/>
                        </a:spcBef>
                      </a:pPr>
                      <a:r>
                        <a:rPr sz="400" dirty="0">
                          <a:solidFill>
                            <a:srgbClr val="231F20"/>
                          </a:solidFill>
                          <a:latin typeface="Trebuchet MS"/>
                          <a:cs typeface="Trebuchet MS"/>
                        </a:rPr>
                        <a:t>0</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algn="ctr">
                        <a:lnSpc>
                          <a:spcPct val="100000"/>
                        </a:lnSpc>
                        <a:spcBef>
                          <a:spcPts val="229"/>
                        </a:spcBef>
                      </a:pPr>
                      <a:r>
                        <a:rPr sz="400" spc="-15" dirty="0">
                          <a:solidFill>
                            <a:srgbClr val="231F20"/>
                          </a:solidFill>
                          <a:latin typeface="Trebuchet MS"/>
                          <a:cs typeface="Trebuchet MS"/>
                        </a:rPr>
                        <a:t>13</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27305" algn="ctr">
                        <a:lnSpc>
                          <a:spcPct val="100000"/>
                        </a:lnSpc>
                        <a:spcBef>
                          <a:spcPts val="229"/>
                        </a:spcBef>
                      </a:pPr>
                      <a:r>
                        <a:rPr sz="400" dirty="0">
                          <a:solidFill>
                            <a:srgbClr val="231F20"/>
                          </a:solidFill>
                          <a:latin typeface="Trebuchet MS"/>
                          <a:cs typeface="Trebuchet MS"/>
                        </a:rPr>
                        <a:t>0</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13335" algn="ctr">
                        <a:lnSpc>
                          <a:spcPct val="100000"/>
                        </a:lnSpc>
                        <a:spcBef>
                          <a:spcPts val="229"/>
                        </a:spcBef>
                      </a:pPr>
                      <a:r>
                        <a:rPr sz="400" dirty="0">
                          <a:solidFill>
                            <a:srgbClr val="231F20"/>
                          </a:solidFill>
                          <a:latin typeface="Trebuchet MS"/>
                          <a:cs typeface="Trebuchet MS"/>
                        </a:rPr>
                        <a:t>3</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algn="ctr">
                        <a:lnSpc>
                          <a:spcPct val="100000"/>
                        </a:lnSpc>
                        <a:spcBef>
                          <a:spcPts val="229"/>
                        </a:spcBef>
                      </a:pPr>
                      <a:r>
                        <a:rPr sz="400" spc="-10" dirty="0">
                          <a:solidFill>
                            <a:srgbClr val="231F20"/>
                          </a:solidFill>
                          <a:latin typeface="Trebuchet MS"/>
                          <a:cs typeface="Trebuchet MS"/>
                        </a:rPr>
                        <a:t>10</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R="85725" algn="r">
                        <a:lnSpc>
                          <a:spcPct val="100000"/>
                        </a:lnSpc>
                        <a:spcBef>
                          <a:spcPts val="229"/>
                        </a:spcBef>
                      </a:pPr>
                      <a:r>
                        <a:rPr sz="400" dirty="0">
                          <a:solidFill>
                            <a:srgbClr val="231F20"/>
                          </a:solidFill>
                          <a:latin typeface="Trebuchet MS"/>
                          <a:cs typeface="Trebuchet MS"/>
                        </a:rPr>
                        <a:t>26</a:t>
                      </a:r>
                      <a:endParaRPr sz="400">
                        <a:latin typeface="Trebuchet MS"/>
                        <a:cs typeface="Trebuchet MS"/>
                      </a:endParaRPr>
                    </a:p>
                  </a:txBody>
                  <a:tcPr marL="0" marR="0" marT="29209" marB="0">
                    <a:lnL w="9525">
                      <a:solidFill>
                        <a:srgbClr val="FFFFFF"/>
                      </a:solidFill>
                      <a:prstDash val="solid"/>
                    </a:lnL>
                    <a:lnT w="9525">
                      <a:solidFill>
                        <a:srgbClr val="FFFFFF"/>
                      </a:solidFill>
                      <a:prstDash val="solid"/>
                    </a:lnT>
                    <a:lnB w="9525">
                      <a:solidFill>
                        <a:srgbClr val="FFFFFF"/>
                      </a:solidFill>
                      <a:prstDash val="solid"/>
                    </a:lnB>
                    <a:solidFill>
                      <a:srgbClr val="E6E7E8"/>
                    </a:solidFill>
                  </a:tcPr>
                </a:tc>
                <a:extLst>
                  <a:ext uri="{0D108BD9-81ED-4DB2-BD59-A6C34878D82A}">
                    <a16:rowId xmlns:a16="http://schemas.microsoft.com/office/drawing/2014/main" val="10016"/>
                  </a:ext>
                </a:extLst>
              </a:tr>
              <a:tr h="121592">
                <a:tc>
                  <a:txBody>
                    <a:bodyPr/>
                    <a:lstStyle/>
                    <a:p>
                      <a:pPr marL="33020">
                        <a:lnSpc>
                          <a:spcPct val="100000"/>
                        </a:lnSpc>
                        <a:spcBef>
                          <a:spcPts val="229"/>
                        </a:spcBef>
                      </a:pPr>
                      <a:r>
                        <a:rPr sz="400" spc="10" dirty="0">
                          <a:solidFill>
                            <a:srgbClr val="231F20"/>
                          </a:solidFill>
                          <a:latin typeface="Trebuchet MS"/>
                          <a:cs typeface="Trebuchet MS"/>
                        </a:rPr>
                        <a:t>Norway</a:t>
                      </a:r>
                      <a:endParaRPr sz="400">
                        <a:latin typeface="Trebuchet MS"/>
                        <a:cs typeface="Trebuchet MS"/>
                      </a:endParaRPr>
                    </a:p>
                  </a:txBody>
                  <a:tcPr marL="0" marR="0" marT="29209" marB="0">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13335" algn="ctr">
                        <a:lnSpc>
                          <a:spcPct val="100000"/>
                        </a:lnSpc>
                        <a:spcBef>
                          <a:spcPts val="229"/>
                        </a:spcBef>
                      </a:pPr>
                      <a:r>
                        <a:rPr sz="400" dirty="0">
                          <a:solidFill>
                            <a:srgbClr val="231F20"/>
                          </a:solidFill>
                          <a:latin typeface="Trebuchet MS"/>
                          <a:cs typeface="Trebuchet MS"/>
                        </a:rPr>
                        <a:t>3</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27305" algn="ctr">
                        <a:lnSpc>
                          <a:spcPct val="100000"/>
                        </a:lnSpc>
                        <a:spcBef>
                          <a:spcPts val="229"/>
                        </a:spcBef>
                      </a:pPr>
                      <a:r>
                        <a:rPr sz="400" dirty="0">
                          <a:solidFill>
                            <a:srgbClr val="231F20"/>
                          </a:solidFill>
                          <a:latin typeface="Trebuchet MS"/>
                          <a:cs typeface="Trebuchet MS"/>
                        </a:rPr>
                        <a:t>5</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algn="ctr">
                        <a:lnSpc>
                          <a:spcPct val="100000"/>
                        </a:lnSpc>
                        <a:spcBef>
                          <a:spcPts val="229"/>
                        </a:spcBef>
                      </a:pPr>
                      <a:r>
                        <a:rPr sz="400" spc="-20" dirty="0">
                          <a:solidFill>
                            <a:srgbClr val="231F20"/>
                          </a:solidFill>
                          <a:latin typeface="Trebuchet MS"/>
                          <a:cs typeface="Trebuchet MS"/>
                        </a:rPr>
                        <a:t>16</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13335" algn="ctr">
                        <a:lnSpc>
                          <a:spcPct val="100000"/>
                        </a:lnSpc>
                        <a:spcBef>
                          <a:spcPts val="229"/>
                        </a:spcBef>
                      </a:pPr>
                      <a:r>
                        <a:rPr sz="400" dirty="0">
                          <a:solidFill>
                            <a:srgbClr val="231F20"/>
                          </a:solidFill>
                          <a:latin typeface="Trebuchet MS"/>
                          <a:cs typeface="Trebuchet MS"/>
                        </a:rPr>
                        <a:t>7</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34290" algn="ctr">
                        <a:lnSpc>
                          <a:spcPct val="100000"/>
                        </a:lnSpc>
                        <a:spcBef>
                          <a:spcPts val="229"/>
                        </a:spcBef>
                      </a:pPr>
                      <a:r>
                        <a:rPr sz="400" dirty="0">
                          <a:solidFill>
                            <a:srgbClr val="231F20"/>
                          </a:solidFill>
                          <a:latin typeface="Trebuchet MS"/>
                          <a:cs typeface="Trebuchet MS"/>
                        </a:rPr>
                        <a:t>1</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R="85725" algn="r">
                        <a:lnSpc>
                          <a:spcPct val="100000"/>
                        </a:lnSpc>
                        <a:spcBef>
                          <a:spcPts val="229"/>
                        </a:spcBef>
                      </a:pPr>
                      <a:r>
                        <a:rPr sz="400" dirty="0">
                          <a:solidFill>
                            <a:srgbClr val="231F20"/>
                          </a:solidFill>
                          <a:latin typeface="Trebuchet MS"/>
                          <a:cs typeface="Trebuchet MS"/>
                        </a:rPr>
                        <a:t>32</a:t>
                      </a:r>
                      <a:endParaRPr sz="400">
                        <a:latin typeface="Trebuchet MS"/>
                        <a:cs typeface="Trebuchet MS"/>
                      </a:endParaRPr>
                    </a:p>
                  </a:txBody>
                  <a:tcPr marL="0" marR="0" marT="29209" marB="0">
                    <a:lnL w="9525">
                      <a:solidFill>
                        <a:srgbClr val="FFFFFF"/>
                      </a:solidFill>
                      <a:prstDash val="solid"/>
                    </a:lnL>
                    <a:lnT w="9525">
                      <a:solidFill>
                        <a:srgbClr val="FFFFFF"/>
                      </a:solidFill>
                      <a:prstDash val="solid"/>
                    </a:lnT>
                    <a:lnB w="9525">
                      <a:solidFill>
                        <a:srgbClr val="FFFFFF"/>
                      </a:solidFill>
                      <a:prstDash val="solid"/>
                    </a:lnB>
                    <a:solidFill>
                      <a:srgbClr val="E6E7E8"/>
                    </a:solidFill>
                  </a:tcPr>
                </a:tc>
                <a:extLst>
                  <a:ext uri="{0D108BD9-81ED-4DB2-BD59-A6C34878D82A}">
                    <a16:rowId xmlns:a16="http://schemas.microsoft.com/office/drawing/2014/main" val="10017"/>
                  </a:ext>
                </a:extLst>
              </a:tr>
              <a:tr h="121592">
                <a:tc>
                  <a:txBody>
                    <a:bodyPr/>
                    <a:lstStyle/>
                    <a:p>
                      <a:pPr marL="33020">
                        <a:lnSpc>
                          <a:spcPct val="100000"/>
                        </a:lnSpc>
                        <a:spcBef>
                          <a:spcPts val="229"/>
                        </a:spcBef>
                      </a:pPr>
                      <a:r>
                        <a:rPr sz="400" spc="5" dirty="0">
                          <a:solidFill>
                            <a:srgbClr val="231F20"/>
                          </a:solidFill>
                          <a:latin typeface="Trebuchet MS"/>
                          <a:cs typeface="Trebuchet MS"/>
                        </a:rPr>
                        <a:t>S</a:t>
                      </a:r>
                      <a:r>
                        <a:rPr sz="400" spc="-5" dirty="0">
                          <a:solidFill>
                            <a:srgbClr val="231F20"/>
                          </a:solidFill>
                          <a:latin typeface="Trebuchet MS"/>
                          <a:cs typeface="Trebuchet MS"/>
                        </a:rPr>
                        <a:t>a</a:t>
                      </a:r>
                      <a:r>
                        <a:rPr sz="400" dirty="0">
                          <a:solidFill>
                            <a:srgbClr val="231F20"/>
                          </a:solidFill>
                          <a:latin typeface="Trebuchet MS"/>
                          <a:cs typeface="Trebuchet MS"/>
                        </a:rPr>
                        <a:t>n</a:t>
                      </a:r>
                      <a:r>
                        <a:rPr sz="400" spc="-40" dirty="0">
                          <a:solidFill>
                            <a:srgbClr val="231F20"/>
                          </a:solidFill>
                          <a:latin typeface="Trebuchet MS"/>
                          <a:cs typeface="Trebuchet MS"/>
                        </a:rPr>
                        <a:t> </a:t>
                      </a:r>
                      <a:r>
                        <a:rPr sz="400" spc="-5" dirty="0">
                          <a:solidFill>
                            <a:srgbClr val="231F20"/>
                          </a:solidFill>
                          <a:latin typeface="Trebuchet MS"/>
                          <a:cs typeface="Trebuchet MS"/>
                        </a:rPr>
                        <a:t>Ma</a:t>
                      </a:r>
                      <a:r>
                        <a:rPr sz="400" spc="5" dirty="0">
                          <a:solidFill>
                            <a:srgbClr val="231F20"/>
                          </a:solidFill>
                          <a:latin typeface="Trebuchet MS"/>
                          <a:cs typeface="Trebuchet MS"/>
                        </a:rPr>
                        <a:t>r</a:t>
                      </a:r>
                      <a:r>
                        <a:rPr sz="400" spc="-5" dirty="0">
                          <a:solidFill>
                            <a:srgbClr val="231F20"/>
                          </a:solidFill>
                          <a:latin typeface="Trebuchet MS"/>
                          <a:cs typeface="Trebuchet MS"/>
                        </a:rPr>
                        <a:t>in</a:t>
                      </a:r>
                      <a:r>
                        <a:rPr sz="400" dirty="0">
                          <a:solidFill>
                            <a:srgbClr val="231F20"/>
                          </a:solidFill>
                          <a:latin typeface="Trebuchet MS"/>
                          <a:cs typeface="Trebuchet MS"/>
                        </a:rPr>
                        <a:t>o</a:t>
                      </a:r>
                      <a:endParaRPr sz="400">
                        <a:latin typeface="Trebuchet MS"/>
                        <a:cs typeface="Trebuchet MS"/>
                      </a:endParaRPr>
                    </a:p>
                  </a:txBody>
                  <a:tcPr marL="0" marR="0" marT="29209" marB="0">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13335" algn="ctr">
                        <a:lnSpc>
                          <a:spcPct val="100000"/>
                        </a:lnSpc>
                        <a:spcBef>
                          <a:spcPts val="229"/>
                        </a:spcBef>
                      </a:pPr>
                      <a:r>
                        <a:rPr sz="400" dirty="0">
                          <a:solidFill>
                            <a:srgbClr val="231F20"/>
                          </a:solidFill>
                          <a:latin typeface="Trebuchet MS"/>
                          <a:cs typeface="Trebuchet MS"/>
                        </a:rPr>
                        <a:t>0</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27305" algn="ctr">
                        <a:lnSpc>
                          <a:spcPct val="100000"/>
                        </a:lnSpc>
                        <a:spcBef>
                          <a:spcPts val="229"/>
                        </a:spcBef>
                      </a:pPr>
                      <a:r>
                        <a:rPr sz="400" dirty="0">
                          <a:solidFill>
                            <a:srgbClr val="231F20"/>
                          </a:solidFill>
                          <a:latin typeface="Trebuchet MS"/>
                          <a:cs typeface="Trebuchet MS"/>
                        </a:rPr>
                        <a:t>3</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27305" algn="ctr">
                        <a:lnSpc>
                          <a:spcPct val="100000"/>
                        </a:lnSpc>
                        <a:spcBef>
                          <a:spcPts val="229"/>
                        </a:spcBef>
                      </a:pPr>
                      <a:r>
                        <a:rPr sz="400" dirty="0">
                          <a:solidFill>
                            <a:srgbClr val="231F20"/>
                          </a:solidFill>
                          <a:latin typeface="Trebuchet MS"/>
                          <a:cs typeface="Trebuchet MS"/>
                        </a:rPr>
                        <a:t>0</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13335" algn="ctr">
                        <a:lnSpc>
                          <a:spcPct val="100000"/>
                        </a:lnSpc>
                        <a:spcBef>
                          <a:spcPts val="229"/>
                        </a:spcBef>
                      </a:pPr>
                      <a:r>
                        <a:rPr sz="400" dirty="0">
                          <a:solidFill>
                            <a:srgbClr val="231F20"/>
                          </a:solidFill>
                          <a:latin typeface="Trebuchet MS"/>
                          <a:cs typeface="Trebuchet MS"/>
                        </a:rPr>
                        <a:t>0</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27305" algn="ctr">
                        <a:lnSpc>
                          <a:spcPct val="100000"/>
                        </a:lnSpc>
                        <a:spcBef>
                          <a:spcPts val="229"/>
                        </a:spcBef>
                      </a:pPr>
                      <a:r>
                        <a:rPr sz="400" dirty="0">
                          <a:solidFill>
                            <a:srgbClr val="231F20"/>
                          </a:solidFill>
                          <a:latin typeface="Trebuchet MS"/>
                          <a:cs typeface="Trebuchet MS"/>
                        </a:rPr>
                        <a:t>3</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R="85725" algn="r">
                        <a:lnSpc>
                          <a:spcPct val="100000"/>
                        </a:lnSpc>
                        <a:spcBef>
                          <a:spcPts val="229"/>
                        </a:spcBef>
                      </a:pPr>
                      <a:r>
                        <a:rPr sz="400" dirty="0">
                          <a:solidFill>
                            <a:srgbClr val="231F20"/>
                          </a:solidFill>
                          <a:latin typeface="Trebuchet MS"/>
                          <a:cs typeface="Trebuchet MS"/>
                        </a:rPr>
                        <a:t>6</a:t>
                      </a:r>
                      <a:endParaRPr sz="400">
                        <a:latin typeface="Trebuchet MS"/>
                        <a:cs typeface="Trebuchet MS"/>
                      </a:endParaRPr>
                    </a:p>
                  </a:txBody>
                  <a:tcPr marL="0" marR="0" marT="29209" marB="0">
                    <a:lnL w="9525">
                      <a:solidFill>
                        <a:srgbClr val="FFFFFF"/>
                      </a:solidFill>
                      <a:prstDash val="solid"/>
                    </a:lnL>
                    <a:lnT w="9525">
                      <a:solidFill>
                        <a:srgbClr val="FFFFFF"/>
                      </a:solidFill>
                      <a:prstDash val="solid"/>
                    </a:lnT>
                    <a:lnB w="9525">
                      <a:solidFill>
                        <a:srgbClr val="FFFFFF"/>
                      </a:solidFill>
                      <a:prstDash val="solid"/>
                    </a:lnB>
                    <a:solidFill>
                      <a:srgbClr val="E6E7E8"/>
                    </a:solidFill>
                  </a:tcPr>
                </a:tc>
                <a:extLst>
                  <a:ext uri="{0D108BD9-81ED-4DB2-BD59-A6C34878D82A}">
                    <a16:rowId xmlns:a16="http://schemas.microsoft.com/office/drawing/2014/main" val="10018"/>
                  </a:ext>
                </a:extLst>
              </a:tr>
              <a:tr h="121592">
                <a:tc>
                  <a:txBody>
                    <a:bodyPr/>
                    <a:lstStyle/>
                    <a:p>
                      <a:pPr marL="33020">
                        <a:lnSpc>
                          <a:spcPct val="100000"/>
                        </a:lnSpc>
                        <a:spcBef>
                          <a:spcPts val="229"/>
                        </a:spcBef>
                      </a:pPr>
                      <a:r>
                        <a:rPr sz="400" spc="5" dirty="0">
                          <a:solidFill>
                            <a:srgbClr val="231F20"/>
                          </a:solidFill>
                          <a:latin typeface="Trebuchet MS"/>
                          <a:cs typeface="Trebuchet MS"/>
                        </a:rPr>
                        <a:t>Slovakia*</a:t>
                      </a:r>
                      <a:endParaRPr sz="400">
                        <a:latin typeface="Trebuchet MS"/>
                        <a:cs typeface="Trebuchet MS"/>
                      </a:endParaRPr>
                    </a:p>
                  </a:txBody>
                  <a:tcPr marL="0" marR="0" marT="29209" marB="0">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13335" algn="ctr">
                        <a:lnSpc>
                          <a:spcPct val="100000"/>
                        </a:lnSpc>
                        <a:spcBef>
                          <a:spcPts val="229"/>
                        </a:spcBef>
                      </a:pPr>
                      <a:r>
                        <a:rPr sz="400" dirty="0">
                          <a:solidFill>
                            <a:srgbClr val="231F20"/>
                          </a:solidFill>
                          <a:latin typeface="Trebuchet MS"/>
                          <a:cs typeface="Trebuchet MS"/>
                        </a:rPr>
                        <a:t>0</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27305" algn="ctr">
                        <a:lnSpc>
                          <a:spcPct val="100000"/>
                        </a:lnSpc>
                        <a:spcBef>
                          <a:spcPts val="229"/>
                        </a:spcBef>
                      </a:pPr>
                      <a:r>
                        <a:rPr sz="400" dirty="0">
                          <a:solidFill>
                            <a:srgbClr val="231F20"/>
                          </a:solidFill>
                          <a:latin typeface="Trebuchet MS"/>
                          <a:cs typeface="Trebuchet MS"/>
                        </a:rPr>
                        <a:t>3</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40640" algn="ctr">
                        <a:lnSpc>
                          <a:spcPct val="100000"/>
                        </a:lnSpc>
                        <a:spcBef>
                          <a:spcPts val="229"/>
                        </a:spcBef>
                      </a:pPr>
                      <a:r>
                        <a:rPr sz="400" dirty="0">
                          <a:solidFill>
                            <a:srgbClr val="231F20"/>
                          </a:solidFill>
                          <a:latin typeface="Trebuchet MS"/>
                          <a:cs typeface="Trebuchet MS"/>
                        </a:rPr>
                        <a:t>1</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20320" algn="ctr">
                        <a:lnSpc>
                          <a:spcPct val="100000"/>
                        </a:lnSpc>
                        <a:spcBef>
                          <a:spcPts val="229"/>
                        </a:spcBef>
                      </a:pPr>
                      <a:r>
                        <a:rPr sz="400" dirty="0">
                          <a:solidFill>
                            <a:srgbClr val="231F20"/>
                          </a:solidFill>
                          <a:latin typeface="Trebuchet MS"/>
                          <a:cs typeface="Trebuchet MS"/>
                        </a:rPr>
                        <a:t>1</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34290" algn="ctr">
                        <a:lnSpc>
                          <a:spcPct val="100000"/>
                        </a:lnSpc>
                        <a:spcBef>
                          <a:spcPts val="229"/>
                        </a:spcBef>
                      </a:pPr>
                      <a:r>
                        <a:rPr sz="400" dirty="0">
                          <a:solidFill>
                            <a:srgbClr val="231F20"/>
                          </a:solidFill>
                          <a:latin typeface="Trebuchet MS"/>
                          <a:cs typeface="Trebuchet MS"/>
                        </a:rPr>
                        <a:t>1</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R="85725" algn="r">
                        <a:lnSpc>
                          <a:spcPct val="100000"/>
                        </a:lnSpc>
                        <a:spcBef>
                          <a:spcPts val="229"/>
                        </a:spcBef>
                      </a:pPr>
                      <a:r>
                        <a:rPr sz="400" dirty="0">
                          <a:solidFill>
                            <a:srgbClr val="231F20"/>
                          </a:solidFill>
                          <a:latin typeface="Trebuchet MS"/>
                          <a:cs typeface="Trebuchet MS"/>
                        </a:rPr>
                        <a:t>6</a:t>
                      </a:r>
                      <a:endParaRPr sz="400">
                        <a:latin typeface="Trebuchet MS"/>
                        <a:cs typeface="Trebuchet MS"/>
                      </a:endParaRPr>
                    </a:p>
                  </a:txBody>
                  <a:tcPr marL="0" marR="0" marT="29209" marB="0">
                    <a:lnL w="9525">
                      <a:solidFill>
                        <a:srgbClr val="FFFFFF"/>
                      </a:solidFill>
                      <a:prstDash val="solid"/>
                    </a:lnL>
                    <a:lnT w="9525">
                      <a:solidFill>
                        <a:srgbClr val="FFFFFF"/>
                      </a:solidFill>
                      <a:prstDash val="solid"/>
                    </a:lnT>
                    <a:lnB w="9525">
                      <a:solidFill>
                        <a:srgbClr val="FFFFFF"/>
                      </a:solidFill>
                      <a:prstDash val="solid"/>
                    </a:lnB>
                    <a:solidFill>
                      <a:srgbClr val="E6E7E8"/>
                    </a:solidFill>
                  </a:tcPr>
                </a:tc>
                <a:extLst>
                  <a:ext uri="{0D108BD9-81ED-4DB2-BD59-A6C34878D82A}">
                    <a16:rowId xmlns:a16="http://schemas.microsoft.com/office/drawing/2014/main" val="10019"/>
                  </a:ext>
                </a:extLst>
              </a:tr>
              <a:tr h="121592">
                <a:tc>
                  <a:txBody>
                    <a:bodyPr/>
                    <a:lstStyle/>
                    <a:p>
                      <a:pPr marL="33020">
                        <a:lnSpc>
                          <a:spcPct val="100000"/>
                        </a:lnSpc>
                        <a:spcBef>
                          <a:spcPts val="229"/>
                        </a:spcBef>
                      </a:pPr>
                      <a:r>
                        <a:rPr sz="400" spc="5" dirty="0">
                          <a:solidFill>
                            <a:srgbClr val="231F20"/>
                          </a:solidFill>
                          <a:latin typeface="Trebuchet MS"/>
                          <a:cs typeface="Trebuchet MS"/>
                        </a:rPr>
                        <a:t>Spain</a:t>
                      </a:r>
                      <a:endParaRPr sz="400">
                        <a:latin typeface="Trebuchet MS"/>
                        <a:cs typeface="Trebuchet MS"/>
                      </a:endParaRPr>
                    </a:p>
                  </a:txBody>
                  <a:tcPr marL="0" marR="0" marT="29209" marB="0">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13335" algn="ctr">
                        <a:lnSpc>
                          <a:spcPct val="100000"/>
                        </a:lnSpc>
                        <a:spcBef>
                          <a:spcPts val="229"/>
                        </a:spcBef>
                      </a:pPr>
                      <a:r>
                        <a:rPr sz="400" dirty="0">
                          <a:solidFill>
                            <a:srgbClr val="231F20"/>
                          </a:solidFill>
                          <a:latin typeface="Trebuchet MS"/>
                          <a:cs typeface="Trebuchet MS"/>
                        </a:rPr>
                        <a:t>4</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27305" algn="ctr">
                        <a:lnSpc>
                          <a:spcPct val="100000"/>
                        </a:lnSpc>
                        <a:spcBef>
                          <a:spcPts val="229"/>
                        </a:spcBef>
                      </a:pPr>
                      <a:r>
                        <a:rPr sz="400" dirty="0">
                          <a:solidFill>
                            <a:srgbClr val="231F20"/>
                          </a:solidFill>
                          <a:latin typeface="Trebuchet MS"/>
                          <a:cs typeface="Trebuchet MS"/>
                        </a:rPr>
                        <a:t>0</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27305" algn="ctr">
                        <a:lnSpc>
                          <a:spcPct val="100000"/>
                        </a:lnSpc>
                        <a:spcBef>
                          <a:spcPts val="229"/>
                        </a:spcBef>
                      </a:pPr>
                      <a:r>
                        <a:rPr sz="400" dirty="0">
                          <a:solidFill>
                            <a:srgbClr val="231F20"/>
                          </a:solidFill>
                          <a:latin typeface="Trebuchet MS"/>
                          <a:cs typeface="Trebuchet MS"/>
                        </a:rPr>
                        <a:t>8</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13335" algn="ctr">
                        <a:lnSpc>
                          <a:spcPct val="100000"/>
                        </a:lnSpc>
                        <a:spcBef>
                          <a:spcPts val="229"/>
                        </a:spcBef>
                      </a:pPr>
                      <a:r>
                        <a:rPr sz="400" dirty="0">
                          <a:solidFill>
                            <a:srgbClr val="231F20"/>
                          </a:solidFill>
                          <a:latin typeface="Trebuchet MS"/>
                          <a:cs typeface="Trebuchet MS"/>
                        </a:rPr>
                        <a:t>0</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27305" algn="ctr">
                        <a:lnSpc>
                          <a:spcPct val="100000"/>
                        </a:lnSpc>
                        <a:spcBef>
                          <a:spcPts val="229"/>
                        </a:spcBef>
                      </a:pPr>
                      <a:r>
                        <a:rPr sz="400" dirty="0">
                          <a:solidFill>
                            <a:srgbClr val="231F20"/>
                          </a:solidFill>
                          <a:latin typeface="Trebuchet MS"/>
                          <a:cs typeface="Trebuchet MS"/>
                        </a:rPr>
                        <a:t>0</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R="89535" algn="r">
                        <a:lnSpc>
                          <a:spcPct val="100000"/>
                        </a:lnSpc>
                        <a:spcBef>
                          <a:spcPts val="229"/>
                        </a:spcBef>
                      </a:pPr>
                      <a:r>
                        <a:rPr sz="400" spc="-20" dirty="0">
                          <a:solidFill>
                            <a:srgbClr val="231F20"/>
                          </a:solidFill>
                          <a:latin typeface="Trebuchet MS"/>
                          <a:cs typeface="Trebuchet MS"/>
                        </a:rPr>
                        <a:t>12</a:t>
                      </a:r>
                      <a:endParaRPr sz="400">
                        <a:latin typeface="Trebuchet MS"/>
                        <a:cs typeface="Trebuchet MS"/>
                      </a:endParaRPr>
                    </a:p>
                  </a:txBody>
                  <a:tcPr marL="0" marR="0" marT="29209" marB="0">
                    <a:lnL w="9525">
                      <a:solidFill>
                        <a:srgbClr val="FFFFFF"/>
                      </a:solidFill>
                      <a:prstDash val="solid"/>
                    </a:lnL>
                    <a:lnT w="9525">
                      <a:solidFill>
                        <a:srgbClr val="FFFFFF"/>
                      </a:solidFill>
                      <a:prstDash val="solid"/>
                    </a:lnT>
                    <a:lnB w="9525">
                      <a:solidFill>
                        <a:srgbClr val="FFFFFF"/>
                      </a:solidFill>
                      <a:prstDash val="solid"/>
                    </a:lnB>
                    <a:solidFill>
                      <a:srgbClr val="E6E7E8"/>
                    </a:solidFill>
                  </a:tcPr>
                </a:tc>
                <a:extLst>
                  <a:ext uri="{0D108BD9-81ED-4DB2-BD59-A6C34878D82A}">
                    <a16:rowId xmlns:a16="http://schemas.microsoft.com/office/drawing/2014/main" val="10020"/>
                  </a:ext>
                </a:extLst>
              </a:tr>
              <a:tr h="121592">
                <a:tc>
                  <a:txBody>
                    <a:bodyPr/>
                    <a:lstStyle/>
                    <a:p>
                      <a:pPr marL="33020">
                        <a:lnSpc>
                          <a:spcPct val="100000"/>
                        </a:lnSpc>
                        <a:spcBef>
                          <a:spcPts val="229"/>
                        </a:spcBef>
                      </a:pPr>
                      <a:r>
                        <a:rPr sz="400" dirty="0">
                          <a:solidFill>
                            <a:srgbClr val="231F20"/>
                          </a:solidFill>
                          <a:latin typeface="Trebuchet MS"/>
                          <a:cs typeface="Trebuchet MS"/>
                        </a:rPr>
                        <a:t>Sweden</a:t>
                      </a:r>
                      <a:endParaRPr sz="400">
                        <a:latin typeface="Trebuchet MS"/>
                        <a:cs typeface="Trebuchet MS"/>
                      </a:endParaRPr>
                    </a:p>
                  </a:txBody>
                  <a:tcPr marL="0" marR="0" marT="29209" marB="0">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13335" algn="ctr">
                        <a:lnSpc>
                          <a:spcPct val="100000"/>
                        </a:lnSpc>
                        <a:spcBef>
                          <a:spcPts val="229"/>
                        </a:spcBef>
                      </a:pPr>
                      <a:r>
                        <a:rPr sz="400" dirty="0">
                          <a:solidFill>
                            <a:srgbClr val="231F20"/>
                          </a:solidFill>
                          <a:latin typeface="Trebuchet MS"/>
                          <a:cs typeface="Trebuchet MS"/>
                        </a:rPr>
                        <a:t>2</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27305" algn="ctr">
                        <a:lnSpc>
                          <a:spcPct val="100000"/>
                        </a:lnSpc>
                        <a:spcBef>
                          <a:spcPts val="229"/>
                        </a:spcBef>
                      </a:pPr>
                      <a:r>
                        <a:rPr sz="400" dirty="0">
                          <a:solidFill>
                            <a:srgbClr val="231F20"/>
                          </a:solidFill>
                          <a:latin typeface="Trebuchet MS"/>
                          <a:cs typeface="Trebuchet MS"/>
                        </a:rPr>
                        <a:t>6</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algn="ctr">
                        <a:lnSpc>
                          <a:spcPct val="100000"/>
                        </a:lnSpc>
                        <a:spcBef>
                          <a:spcPts val="229"/>
                        </a:spcBef>
                      </a:pPr>
                      <a:r>
                        <a:rPr sz="400" spc="-15" dirty="0">
                          <a:solidFill>
                            <a:srgbClr val="231F20"/>
                          </a:solidFill>
                          <a:latin typeface="Trebuchet MS"/>
                          <a:cs typeface="Trebuchet MS"/>
                        </a:rPr>
                        <a:t>18</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13335" algn="ctr">
                        <a:lnSpc>
                          <a:spcPct val="100000"/>
                        </a:lnSpc>
                        <a:spcBef>
                          <a:spcPts val="229"/>
                        </a:spcBef>
                      </a:pPr>
                      <a:r>
                        <a:rPr sz="400" dirty="0">
                          <a:solidFill>
                            <a:srgbClr val="231F20"/>
                          </a:solidFill>
                          <a:latin typeface="Trebuchet MS"/>
                          <a:cs typeface="Trebuchet MS"/>
                        </a:rPr>
                        <a:t>4</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20320" algn="ctr">
                        <a:lnSpc>
                          <a:spcPct val="100000"/>
                        </a:lnSpc>
                        <a:spcBef>
                          <a:spcPts val="229"/>
                        </a:spcBef>
                      </a:pPr>
                      <a:r>
                        <a:rPr sz="400" dirty="0">
                          <a:solidFill>
                            <a:srgbClr val="231F20"/>
                          </a:solidFill>
                          <a:latin typeface="Trebuchet MS"/>
                          <a:cs typeface="Trebuchet MS"/>
                        </a:rPr>
                        <a:t>0</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R="85090" algn="r">
                        <a:lnSpc>
                          <a:spcPct val="100000"/>
                        </a:lnSpc>
                        <a:spcBef>
                          <a:spcPts val="229"/>
                        </a:spcBef>
                      </a:pPr>
                      <a:r>
                        <a:rPr sz="400" spc="5" dirty="0">
                          <a:solidFill>
                            <a:srgbClr val="231F20"/>
                          </a:solidFill>
                          <a:latin typeface="Trebuchet MS"/>
                          <a:cs typeface="Trebuchet MS"/>
                        </a:rPr>
                        <a:t>30</a:t>
                      </a:r>
                      <a:endParaRPr sz="400">
                        <a:latin typeface="Trebuchet MS"/>
                        <a:cs typeface="Trebuchet MS"/>
                      </a:endParaRPr>
                    </a:p>
                  </a:txBody>
                  <a:tcPr marL="0" marR="0" marT="29209" marB="0">
                    <a:lnL w="9525">
                      <a:solidFill>
                        <a:srgbClr val="FFFFFF"/>
                      </a:solidFill>
                      <a:prstDash val="solid"/>
                    </a:lnL>
                    <a:lnT w="9525">
                      <a:solidFill>
                        <a:srgbClr val="FFFFFF"/>
                      </a:solidFill>
                      <a:prstDash val="solid"/>
                    </a:lnT>
                    <a:lnB w="9525">
                      <a:solidFill>
                        <a:srgbClr val="FFFFFF"/>
                      </a:solidFill>
                      <a:prstDash val="solid"/>
                    </a:lnB>
                    <a:solidFill>
                      <a:srgbClr val="E6E7E8"/>
                    </a:solidFill>
                  </a:tcPr>
                </a:tc>
                <a:extLst>
                  <a:ext uri="{0D108BD9-81ED-4DB2-BD59-A6C34878D82A}">
                    <a16:rowId xmlns:a16="http://schemas.microsoft.com/office/drawing/2014/main" val="10021"/>
                  </a:ext>
                </a:extLst>
              </a:tr>
              <a:tr h="121592">
                <a:tc>
                  <a:txBody>
                    <a:bodyPr/>
                    <a:lstStyle/>
                    <a:p>
                      <a:pPr marL="33020">
                        <a:lnSpc>
                          <a:spcPct val="100000"/>
                        </a:lnSpc>
                        <a:spcBef>
                          <a:spcPts val="229"/>
                        </a:spcBef>
                      </a:pPr>
                      <a:r>
                        <a:rPr sz="400" dirty="0">
                          <a:solidFill>
                            <a:srgbClr val="231F20"/>
                          </a:solidFill>
                          <a:latin typeface="Trebuchet MS"/>
                          <a:cs typeface="Trebuchet MS"/>
                        </a:rPr>
                        <a:t>Turkey*</a:t>
                      </a:r>
                      <a:endParaRPr sz="400">
                        <a:latin typeface="Trebuchet MS"/>
                        <a:cs typeface="Trebuchet MS"/>
                      </a:endParaRPr>
                    </a:p>
                  </a:txBody>
                  <a:tcPr marL="0" marR="0" marT="29209" marB="0">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R="635" algn="ctr">
                        <a:lnSpc>
                          <a:spcPct val="100000"/>
                        </a:lnSpc>
                        <a:spcBef>
                          <a:spcPts val="229"/>
                        </a:spcBef>
                      </a:pPr>
                      <a:r>
                        <a:rPr sz="400" spc="-15" dirty="0">
                          <a:solidFill>
                            <a:srgbClr val="231F20"/>
                          </a:solidFill>
                          <a:latin typeface="Trebuchet MS"/>
                          <a:cs typeface="Trebuchet MS"/>
                        </a:rPr>
                        <a:t>13</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26670" algn="ctr">
                        <a:lnSpc>
                          <a:spcPct val="100000"/>
                        </a:lnSpc>
                        <a:spcBef>
                          <a:spcPts val="229"/>
                        </a:spcBef>
                      </a:pPr>
                      <a:r>
                        <a:rPr sz="400" dirty="0">
                          <a:solidFill>
                            <a:srgbClr val="231F20"/>
                          </a:solidFill>
                          <a:latin typeface="Trebuchet MS"/>
                          <a:cs typeface="Trebuchet MS"/>
                        </a:rPr>
                        <a:t>5</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26670" algn="ctr">
                        <a:lnSpc>
                          <a:spcPct val="100000"/>
                        </a:lnSpc>
                        <a:spcBef>
                          <a:spcPts val="229"/>
                        </a:spcBef>
                      </a:pPr>
                      <a:r>
                        <a:rPr sz="400" dirty="0">
                          <a:solidFill>
                            <a:srgbClr val="231F20"/>
                          </a:solidFill>
                          <a:latin typeface="Trebuchet MS"/>
                          <a:cs typeface="Trebuchet MS"/>
                        </a:rPr>
                        <a:t>4</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13335" algn="ctr">
                        <a:lnSpc>
                          <a:spcPct val="100000"/>
                        </a:lnSpc>
                        <a:spcBef>
                          <a:spcPts val="229"/>
                        </a:spcBef>
                      </a:pPr>
                      <a:r>
                        <a:rPr sz="400" dirty="0">
                          <a:solidFill>
                            <a:srgbClr val="231F20"/>
                          </a:solidFill>
                          <a:latin typeface="Trebuchet MS"/>
                          <a:cs typeface="Trebuchet MS"/>
                        </a:rPr>
                        <a:t>4</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26670" algn="ctr">
                        <a:lnSpc>
                          <a:spcPct val="100000"/>
                        </a:lnSpc>
                        <a:spcBef>
                          <a:spcPts val="229"/>
                        </a:spcBef>
                      </a:pPr>
                      <a:r>
                        <a:rPr sz="400" dirty="0">
                          <a:solidFill>
                            <a:srgbClr val="231F20"/>
                          </a:solidFill>
                          <a:latin typeface="Trebuchet MS"/>
                          <a:cs typeface="Trebuchet MS"/>
                        </a:rPr>
                        <a:t>2</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R="85090" algn="r">
                        <a:lnSpc>
                          <a:spcPct val="100000"/>
                        </a:lnSpc>
                        <a:spcBef>
                          <a:spcPts val="229"/>
                        </a:spcBef>
                      </a:pPr>
                      <a:r>
                        <a:rPr sz="400" spc="5" dirty="0">
                          <a:solidFill>
                            <a:srgbClr val="231F20"/>
                          </a:solidFill>
                          <a:latin typeface="Trebuchet MS"/>
                          <a:cs typeface="Trebuchet MS"/>
                        </a:rPr>
                        <a:t>28</a:t>
                      </a:r>
                      <a:endParaRPr sz="400">
                        <a:latin typeface="Trebuchet MS"/>
                        <a:cs typeface="Trebuchet MS"/>
                      </a:endParaRPr>
                    </a:p>
                  </a:txBody>
                  <a:tcPr marL="0" marR="0" marT="29209" marB="0">
                    <a:lnL w="9525">
                      <a:solidFill>
                        <a:srgbClr val="FFFFFF"/>
                      </a:solidFill>
                      <a:prstDash val="solid"/>
                    </a:lnL>
                    <a:lnT w="9525">
                      <a:solidFill>
                        <a:srgbClr val="FFFFFF"/>
                      </a:solidFill>
                      <a:prstDash val="solid"/>
                    </a:lnT>
                    <a:lnB w="9525">
                      <a:solidFill>
                        <a:srgbClr val="FFFFFF"/>
                      </a:solidFill>
                      <a:prstDash val="solid"/>
                    </a:lnB>
                    <a:solidFill>
                      <a:srgbClr val="E6E7E8"/>
                    </a:solidFill>
                  </a:tcPr>
                </a:tc>
                <a:extLst>
                  <a:ext uri="{0D108BD9-81ED-4DB2-BD59-A6C34878D82A}">
                    <a16:rowId xmlns:a16="http://schemas.microsoft.com/office/drawing/2014/main" val="10022"/>
                  </a:ext>
                </a:extLst>
              </a:tr>
              <a:tr h="121585">
                <a:tc>
                  <a:txBody>
                    <a:bodyPr/>
                    <a:lstStyle/>
                    <a:p>
                      <a:pPr marL="33020">
                        <a:lnSpc>
                          <a:spcPct val="100000"/>
                        </a:lnSpc>
                        <a:spcBef>
                          <a:spcPts val="229"/>
                        </a:spcBef>
                      </a:pPr>
                      <a:r>
                        <a:rPr sz="400" spc="-5" dirty="0">
                          <a:solidFill>
                            <a:srgbClr val="231F20"/>
                          </a:solidFill>
                          <a:latin typeface="Trebuchet MS"/>
                          <a:cs typeface="Trebuchet MS"/>
                        </a:rPr>
                        <a:t>Un</a:t>
                      </a:r>
                      <a:r>
                        <a:rPr sz="400" dirty="0">
                          <a:solidFill>
                            <a:srgbClr val="231F20"/>
                          </a:solidFill>
                          <a:latin typeface="Trebuchet MS"/>
                          <a:cs typeface="Trebuchet MS"/>
                        </a:rPr>
                        <a:t>i</a:t>
                      </a:r>
                      <a:r>
                        <a:rPr sz="400" spc="-5" dirty="0">
                          <a:solidFill>
                            <a:srgbClr val="231F20"/>
                          </a:solidFill>
                          <a:latin typeface="Trebuchet MS"/>
                          <a:cs typeface="Trebuchet MS"/>
                        </a:rPr>
                        <a:t>t</a:t>
                      </a:r>
                      <a:r>
                        <a:rPr sz="400" dirty="0">
                          <a:solidFill>
                            <a:srgbClr val="231F20"/>
                          </a:solidFill>
                          <a:latin typeface="Trebuchet MS"/>
                          <a:cs typeface="Trebuchet MS"/>
                        </a:rPr>
                        <a:t>ed</a:t>
                      </a:r>
                      <a:r>
                        <a:rPr sz="400" spc="-40" dirty="0">
                          <a:solidFill>
                            <a:srgbClr val="231F20"/>
                          </a:solidFill>
                          <a:latin typeface="Trebuchet MS"/>
                          <a:cs typeface="Trebuchet MS"/>
                        </a:rPr>
                        <a:t> </a:t>
                      </a:r>
                      <a:r>
                        <a:rPr sz="400" spc="5" dirty="0">
                          <a:solidFill>
                            <a:srgbClr val="231F20"/>
                          </a:solidFill>
                          <a:latin typeface="Trebuchet MS"/>
                          <a:cs typeface="Trebuchet MS"/>
                        </a:rPr>
                        <a:t>K</a:t>
                      </a:r>
                      <a:r>
                        <a:rPr sz="400" spc="-5" dirty="0">
                          <a:solidFill>
                            <a:srgbClr val="231F20"/>
                          </a:solidFill>
                          <a:latin typeface="Trebuchet MS"/>
                          <a:cs typeface="Trebuchet MS"/>
                        </a:rPr>
                        <a:t>i</a:t>
                      </a:r>
                      <a:r>
                        <a:rPr sz="400" dirty="0">
                          <a:solidFill>
                            <a:srgbClr val="231F20"/>
                          </a:solidFill>
                          <a:latin typeface="Trebuchet MS"/>
                          <a:cs typeface="Trebuchet MS"/>
                        </a:rPr>
                        <a:t>ng</a:t>
                      </a:r>
                      <a:r>
                        <a:rPr sz="400" spc="-5" dirty="0">
                          <a:solidFill>
                            <a:srgbClr val="231F20"/>
                          </a:solidFill>
                          <a:latin typeface="Trebuchet MS"/>
                          <a:cs typeface="Trebuchet MS"/>
                        </a:rPr>
                        <a:t>do</a:t>
                      </a:r>
                      <a:r>
                        <a:rPr sz="400" dirty="0">
                          <a:solidFill>
                            <a:srgbClr val="231F20"/>
                          </a:solidFill>
                          <a:latin typeface="Trebuchet MS"/>
                          <a:cs typeface="Trebuchet MS"/>
                        </a:rPr>
                        <a:t>m</a:t>
                      </a:r>
                      <a:endParaRPr sz="400">
                        <a:latin typeface="Trebuchet MS"/>
                        <a:cs typeface="Trebuchet MS"/>
                      </a:endParaRPr>
                    </a:p>
                  </a:txBody>
                  <a:tcPr marL="0" marR="0" marT="29209" marB="0">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R="5715" algn="ctr">
                        <a:lnSpc>
                          <a:spcPct val="100000"/>
                        </a:lnSpc>
                        <a:spcBef>
                          <a:spcPts val="229"/>
                        </a:spcBef>
                      </a:pPr>
                      <a:r>
                        <a:rPr sz="400" dirty="0">
                          <a:solidFill>
                            <a:srgbClr val="231F20"/>
                          </a:solidFill>
                          <a:latin typeface="Trebuchet MS"/>
                          <a:cs typeface="Trebuchet MS"/>
                        </a:rPr>
                        <a:t>24</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33655" algn="ctr">
                        <a:lnSpc>
                          <a:spcPct val="100000"/>
                        </a:lnSpc>
                        <a:spcBef>
                          <a:spcPts val="229"/>
                        </a:spcBef>
                      </a:pPr>
                      <a:r>
                        <a:rPr sz="400" dirty="0">
                          <a:solidFill>
                            <a:srgbClr val="231F20"/>
                          </a:solidFill>
                          <a:latin typeface="Trebuchet MS"/>
                          <a:cs typeface="Trebuchet MS"/>
                        </a:rPr>
                        <a:t>1</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20320" algn="ctr">
                        <a:lnSpc>
                          <a:spcPct val="100000"/>
                        </a:lnSpc>
                        <a:spcBef>
                          <a:spcPts val="229"/>
                        </a:spcBef>
                      </a:pPr>
                      <a:r>
                        <a:rPr sz="400" dirty="0">
                          <a:solidFill>
                            <a:srgbClr val="231F20"/>
                          </a:solidFill>
                          <a:latin typeface="Trebuchet MS"/>
                          <a:cs typeface="Trebuchet MS"/>
                        </a:rPr>
                        <a:t>2</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13335" algn="ctr">
                        <a:lnSpc>
                          <a:spcPct val="100000"/>
                        </a:lnSpc>
                        <a:spcBef>
                          <a:spcPts val="229"/>
                        </a:spcBef>
                      </a:pPr>
                      <a:r>
                        <a:rPr sz="400" dirty="0">
                          <a:solidFill>
                            <a:srgbClr val="231F20"/>
                          </a:solidFill>
                          <a:latin typeface="Trebuchet MS"/>
                          <a:cs typeface="Trebuchet MS"/>
                        </a:rPr>
                        <a:t>0</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20320" algn="ctr">
                        <a:lnSpc>
                          <a:spcPct val="100000"/>
                        </a:lnSpc>
                        <a:spcBef>
                          <a:spcPts val="229"/>
                        </a:spcBef>
                      </a:pPr>
                      <a:r>
                        <a:rPr sz="400" dirty="0">
                          <a:solidFill>
                            <a:srgbClr val="231F20"/>
                          </a:solidFill>
                          <a:latin typeface="Trebuchet MS"/>
                          <a:cs typeface="Trebuchet MS"/>
                        </a:rPr>
                        <a:t>0</a:t>
                      </a:r>
                      <a:endParaRPr sz="400">
                        <a:latin typeface="Trebuchet MS"/>
                        <a:cs typeface="Trebuchet MS"/>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R="85725" algn="r">
                        <a:lnSpc>
                          <a:spcPct val="100000"/>
                        </a:lnSpc>
                        <a:spcBef>
                          <a:spcPts val="229"/>
                        </a:spcBef>
                      </a:pPr>
                      <a:r>
                        <a:rPr sz="400" dirty="0">
                          <a:solidFill>
                            <a:srgbClr val="231F20"/>
                          </a:solidFill>
                          <a:latin typeface="Trebuchet MS"/>
                          <a:cs typeface="Trebuchet MS"/>
                        </a:rPr>
                        <a:t>27</a:t>
                      </a:r>
                      <a:endParaRPr sz="400">
                        <a:latin typeface="Trebuchet MS"/>
                        <a:cs typeface="Trebuchet MS"/>
                      </a:endParaRPr>
                    </a:p>
                  </a:txBody>
                  <a:tcPr marL="0" marR="0" marT="29209" marB="0">
                    <a:lnL w="9525">
                      <a:solidFill>
                        <a:srgbClr val="FFFFFF"/>
                      </a:solidFill>
                      <a:prstDash val="solid"/>
                    </a:lnL>
                    <a:lnT w="9525">
                      <a:solidFill>
                        <a:srgbClr val="FFFFFF"/>
                      </a:solidFill>
                      <a:prstDash val="solid"/>
                    </a:lnT>
                    <a:lnB w="9525">
                      <a:solidFill>
                        <a:srgbClr val="FFFFFF"/>
                      </a:solidFill>
                      <a:prstDash val="solid"/>
                    </a:lnB>
                    <a:solidFill>
                      <a:srgbClr val="E6E7E8"/>
                    </a:solidFill>
                  </a:tcPr>
                </a:tc>
                <a:extLst>
                  <a:ext uri="{0D108BD9-81ED-4DB2-BD59-A6C34878D82A}">
                    <a16:rowId xmlns:a16="http://schemas.microsoft.com/office/drawing/2014/main" val="10023"/>
                  </a:ext>
                </a:extLst>
              </a:tr>
              <a:tr h="118979">
                <a:tc>
                  <a:txBody>
                    <a:bodyPr/>
                    <a:lstStyle/>
                    <a:p>
                      <a:pPr marL="33020">
                        <a:lnSpc>
                          <a:spcPct val="100000"/>
                        </a:lnSpc>
                        <a:spcBef>
                          <a:spcPts val="229"/>
                        </a:spcBef>
                      </a:pPr>
                      <a:r>
                        <a:rPr sz="400" b="1" spc="-10" dirty="0">
                          <a:solidFill>
                            <a:srgbClr val="231F20"/>
                          </a:solidFill>
                          <a:latin typeface="Arial"/>
                          <a:cs typeface="Arial"/>
                        </a:rPr>
                        <a:t>Total</a:t>
                      </a:r>
                      <a:endParaRPr sz="400">
                        <a:latin typeface="Arial"/>
                        <a:cs typeface="Arial"/>
                      </a:endParaRPr>
                    </a:p>
                  </a:txBody>
                  <a:tcPr marL="0" marR="0" marT="29209" marB="0">
                    <a:lnR w="9525">
                      <a:solidFill>
                        <a:srgbClr val="FFFFFF"/>
                      </a:solidFill>
                      <a:prstDash val="solid"/>
                    </a:lnR>
                    <a:lnT w="9525">
                      <a:solidFill>
                        <a:srgbClr val="FFFFFF"/>
                      </a:solidFill>
                      <a:prstDash val="solid"/>
                    </a:lnT>
                    <a:solidFill>
                      <a:srgbClr val="E6E7E8"/>
                    </a:solidFill>
                  </a:tcPr>
                </a:tc>
                <a:tc>
                  <a:txBody>
                    <a:bodyPr/>
                    <a:lstStyle/>
                    <a:p>
                      <a:pPr algn="ctr">
                        <a:lnSpc>
                          <a:spcPct val="100000"/>
                        </a:lnSpc>
                        <a:spcBef>
                          <a:spcPts val="229"/>
                        </a:spcBef>
                      </a:pPr>
                      <a:r>
                        <a:rPr sz="400" b="1" spc="5" dirty="0">
                          <a:solidFill>
                            <a:srgbClr val="231F20"/>
                          </a:solidFill>
                          <a:latin typeface="Arial"/>
                          <a:cs typeface="Arial"/>
                        </a:rPr>
                        <a:t>7</a:t>
                      </a:r>
                      <a:r>
                        <a:rPr sz="400" b="1" dirty="0">
                          <a:solidFill>
                            <a:srgbClr val="231F20"/>
                          </a:solidFill>
                          <a:latin typeface="Arial"/>
                          <a:cs typeface="Arial"/>
                        </a:rPr>
                        <a:t>7</a:t>
                      </a:r>
                      <a:r>
                        <a:rPr sz="400" b="1" spc="-35" dirty="0">
                          <a:solidFill>
                            <a:srgbClr val="231F20"/>
                          </a:solidFill>
                          <a:latin typeface="Arial"/>
                          <a:cs typeface="Arial"/>
                        </a:rPr>
                        <a:t> </a:t>
                      </a:r>
                      <a:r>
                        <a:rPr sz="400" b="1" spc="-20" dirty="0">
                          <a:solidFill>
                            <a:srgbClr val="231F20"/>
                          </a:solidFill>
                          <a:latin typeface="Arial"/>
                          <a:cs typeface="Arial"/>
                        </a:rPr>
                        <a:t>(1</a:t>
                      </a:r>
                      <a:r>
                        <a:rPr sz="400" b="1" dirty="0">
                          <a:solidFill>
                            <a:srgbClr val="231F20"/>
                          </a:solidFill>
                          <a:latin typeface="Arial"/>
                          <a:cs typeface="Arial"/>
                        </a:rPr>
                        <a:t>5.</a:t>
                      </a:r>
                      <a:r>
                        <a:rPr sz="400" b="1" spc="-15" dirty="0">
                          <a:solidFill>
                            <a:srgbClr val="231F20"/>
                          </a:solidFill>
                          <a:latin typeface="Arial"/>
                          <a:cs typeface="Arial"/>
                        </a:rPr>
                        <a:t>6</a:t>
                      </a:r>
                      <a:r>
                        <a:rPr sz="400" b="1" spc="-10" dirty="0">
                          <a:solidFill>
                            <a:srgbClr val="231F20"/>
                          </a:solidFill>
                          <a:latin typeface="Arial"/>
                          <a:cs typeface="Arial"/>
                        </a:rPr>
                        <a:t>%</a:t>
                      </a:r>
                      <a:r>
                        <a:rPr sz="400" b="1" dirty="0">
                          <a:solidFill>
                            <a:srgbClr val="231F20"/>
                          </a:solidFill>
                          <a:latin typeface="Arial"/>
                          <a:cs typeface="Arial"/>
                        </a:rPr>
                        <a:t>)</a:t>
                      </a:r>
                      <a:endParaRPr sz="400">
                        <a:latin typeface="Arial"/>
                        <a:cs typeface="Arial"/>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solidFill>
                      <a:srgbClr val="E6E7E8"/>
                    </a:solidFill>
                  </a:tcPr>
                </a:tc>
                <a:tc>
                  <a:txBody>
                    <a:bodyPr/>
                    <a:lstStyle/>
                    <a:p>
                      <a:pPr algn="ctr">
                        <a:lnSpc>
                          <a:spcPct val="100000"/>
                        </a:lnSpc>
                        <a:spcBef>
                          <a:spcPts val="229"/>
                        </a:spcBef>
                      </a:pPr>
                      <a:r>
                        <a:rPr sz="400" b="1" spc="-20" dirty="0">
                          <a:solidFill>
                            <a:srgbClr val="231F20"/>
                          </a:solidFill>
                          <a:latin typeface="Arial"/>
                          <a:cs typeface="Arial"/>
                        </a:rPr>
                        <a:t>1</a:t>
                      </a:r>
                      <a:r>
                        <a:rPr sz="400" b="1" dirty="0">
                          <a:solidFill>
                            <a:srgbClr val="231F20"/>
                          </a:solidFill>
                          <a:latin typeface="Arial"/>
                          <a:cs typeface="Arial"/>
                        </a:rPr>
                        <a:t>35</a:t>
                      </a:r>
                      <a:r>
                        <a:rPr sz="400" b="1" spc="-35" dirty="0">
                          <a:solidFill>
                            <a:srgbClr val="231F20"/>
                          </a:solidFill>
                          <a:latin typeface="Arial"/>
                          <a:cs typeface="Arial"/>
                        </a:rPr>
                        <a:t> </a:t>
                      </a:r>
                      <a:r>
                        <a:rPr sz="400" b="1" dirty="0">
                          <a:solidFill>
                            <a:srgbClr val="231F20"/>
                          </a:solidFill>
                          <a:latin typeface="Arial"/>
                          <a:cs typeface="Arial"/>
                        </a:rPr>
                        <a:t>(2</a:t>
                      </a:r>
                      <a:r>
                        <a:rPr sz="400" b="1" spc="-30" dirty="0">
                          <a:solidFill>
                            <a:srgbClr val="231F20"/>
                          </a:solidFill>
                          <a:latin typeface="Arial"/>
                          <a:cs typeface="Arial"/>
                        </a:rPr>
                        <a:t>7</a:t>
                      </a:r>
                      <a:r>
                        <a:rPr sz="400" b="1" dirty="0">
                          <a:solidFill>
                            <a:srgbClr val="231F20"/>
                          </a:solidFill>
                          <a:latin typeface="Arial"/>
                          <a:cs typeface="Arial"/>
                        </a:rPr>
                        <a:t>.3</a:t>
                      </a:r>
                      <a:r>
                        <a:rPr sz="400" b="1" spc="-10" dirty="0">
                          <a:solidFill>
                            <a:srgbClr val="231F20"/>
                          </a:solidFill>
                          <a:latin typeface="Arial"/>
                          <a:cs typeface="Arial"/>
                        </a:rPr>
                        <a:t>%</a:t>
                      </a:r>
                      <a:r>
                        <a:rPr sz="400" b="1" dirty="0">
                          <a:solidFill>
                            <a:srgbClr val="231F20"/>
                          </a:solidFill>
                          <a:latin typeface="Arial"/>
                          <a:cs typeface="Arial"/>
                        </a:rPr>
                        <a:t>)</a:t>
                      </a:r>
                      <a:endParaRPr sz="400">
                        <a:latin typeface="Arial"/>
                        <a:cs typeface="Arial"/>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solidFill>
                      <a:srgbClr val="E6E7E8"/>
                    </a:solidFill>
                  </a:tcPr>
                </a:tc>
                <a:tc>
                  <a:txBody>
                    <a:bodyPr/>
                    <a:lstStyle/>
                    <a:p>
                      <a:pPr algn="ctr">
                        <a:lnSpc>
                          <a:spcPct val="100000"/>
                        </a:lnSpc>
                        <a:spcBef>
                          <a:spcPts val="229"/>
                        </a:spcBef>
                      </a:pPr>
                      <a:r>
                        <a:rPr sz="400" b="1" dirty="0">
                          <a:solidFill>
                            <a:srgbClr val="231F20"/>
                          </a:solidFill>
                          <a:latin typeface="Arial"/>
                          <a:cs typeface="Arial"/>
                        </a:rPr>
                        <a:t>90</a:t>
                      </a:r>
                      <a:r>
                        <a:rPr sz="400" b="1" spc="-35" dirty="0">
                          <a:solidFill>
                            <a:srgbClr val="231F20"/>
                          </a:solidFill>
                          <a:latin typeface="Arial"/>
                          <a:cs typeface="Arial"/>
                        </a:rPr>
                        <a:t> </a:t>
                      </a:r>
                      <a:r>
                        <a:rPr sz="400" b="1" spc="-20" dirty="0">
                          <a:solidFill>
                            <a:srgbClr val="231F20"/>
                          </a:solidFill>
                          <a:latin typeface="Arial"/>
                          <a:cs typeface="Arial"/>
                        </a:rPr>
                        <a:t>(</a:t>
                      </a:r>
                      <a:r>
                        <a:rPr sz="400" b="1" spc="-15" dirty="0">
                          <a:solidFill>
                            <a:srgbClr val="231F20"/>
                          </a:solidFill>
                          <a:latin typeface="Arial"/>
                          <a:cs typeface="Arial"/>
                        </a:rPr>
                        <a:t>1</a:t>
                      </a:r>
                      <a:r>
                        <a:rPr sz="400" b="1" dirty="0">
                          <a:solidFill>
                            <a:srgbClr val="231F20"/>
                          </a:solidFill>
                          <a:latin typeface="Arial"/>
                          <a:cs typeface="Arial"/>
                        </a:rPr>
                        <a:t>8</a:t>
                      </a:r>
                      <a:r>
                        <a:rPr sz="400" b="1" spc="5" dirty="0">
                          <a:solidFill>
                            <a:srgbClr val="231F20"/>
                          </a:solidFill>
                          <a:latin typeface="Arial"/>
                          <a:cs typeface="Arial"/>
                        </a:rPr>
                        <a:t>.</a:t>
                      </a:r>
                      <a:r>
                        <a:rPr sz="400" b="1" dirty="0">
                          <a:solidFill>
                            <a:srgbClr val="231F20"/>
                          </a:solidFill>
                          <a:latin typeface="Arial"/>
                          <a:cs typeface="Arial"/>
                        </a:rPr>
                        <a:t>2</a:t>
                      </a:r>
                      <a:r>
                        <a:rPr sz="400" b="1" spc="-10" dirty="0">
                          <a:solidFill>
                            <a:srgbClr val="231F20"/>
                          </a:solidFill>
                          <a:latin typeface="Arial"/>
                          <a:cs typeface="Arial"/>
                        </a:rPr>
                        <a:t>%</a:t>
                      </a:r>
                      <a:r>
                        <a:rPr sz="400" b="1" dirty="0">
                          <a:solidFill>
                            <a:srgbClr val="231F20"/>
                          </a:solidFill>
                          <a:latin typeface="Arial"/>
                          <a:cs typeface="Arial"/>
                        </a:rPr>
                        <a:t>)</a:t>
                      </a:r>
                      <a:endParaRPr sz="400">
                        <a:latin typeface="Arial"/>
                        <a:cs typeface="Arial"/>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solidFill>
                      <a:srgbClr val="E6E7E8"/>
                    </a:solidFill>
                  </a:tcPr>
                </a:tc>
                <a:tc>
                  <a:txBody>
                    <a:bodyPr/>
                    <a:lstStyle/>
                    <a:p>
                      <a:pPr algn="ctr">
                        <a:lnSpc>
                          <a:spcPct val="100000"/>
                        </a:lnSpc>
                        <a:spcBef>
                          <a:spcPts val="229"/>
                        </a:spcBef>
                      </a:pPr>
                      <a:r>
                        <a:rPr sz="400" b="1" dirty="0">
                          <a:solidFill>
                            <a:srgbClr val="231F20"/>
                          </a:solidFill>
                          <a:latin typeface="Arial"/>
                          <a:cs typeface="Arial"/>
                        </a:rPr>
                        <a:t>78</a:t>
                      </a:r>
                      <a:r>
                        <a:rPr sz="400" b="1" spc="-35" dirty="0">
                          <a:solidFill>
                            <a:srgbClr val="231F20"/>
                          </a:solidFill>
                          <a:latin typeface="Arial"/>
                          <a:cs typeface="Arial"/>
                        </a:rPr>
                        <a:t> </a:t>
                      </a:r>
                      <a:r>
                        <a:rPr sz="400" b="1" spc="-20" dirty="0">
                          <a:solidFill>
                            <a:srgbClr val="231F20"/>
                          </a:solidFill>
                          <a:latin typeface="Arial"/>
                          <a:cs typeface="Arial"/>
                        </a:rPr>
                        <a:t>(1</a:t>
                      </a:r>
                      <a:r>
                        <a:rPr sz="400" b="1" dirty="0">
                          <a:solidFill>
                            <a:srgbClr val="231F20"/>
                          </a:solidFill>
                          <a:latin typeface="Arial"/>
                          <a:cs typeface="Arial"/>
                        </a:rPr>
                        <a:t>5.8</a:t>
                      </a:r>
                      <a:r>
                        <a:rPr sz="400" b="1" spc="-10" dirty="0">
                          <a:solidFill>
                            <a:srgbClr val="231F20"/>
                          </a:solidFill>
                          <a:latin typeface="Arial"/>
                          <a:cs typeface="Arial"/>
                        </a:rPr>
                        <a:t>%</a:t>
                      </a:r>
                      <a:r>
                        <a:rPr sz="400" b="1" dirty="0">
                          <a:solidFill>
                            <a:srgbClr val="231F20"/>
                          </a:solidFill>
                          <a:latin typeface="Arial"/>
                          <a:cs typeface="Arial"/>
                        </a:rPr>
                        <a:t>)</a:t>
                      </a:r>
                      <a:endParaRPr sz="400">
                        <a:latin typeface="Arial"/>
                        <a:cs typeface="Arial"/>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solidFill>
                      <a:srgbClr val="E6E7E8"/>
                    </a:solidFill>
                  </a:tcPr>
                </a:tc>
                <a:tc>
                  <a:txBody>
                    <a:bodyPr/>
                    <a:lstStyle/>
                    <a:p>
                      <a:pPr algn="ctr">
                        <a:lnSpc>
                          <a:spcPct val="100000"/>
                        </a:lnSpc>
                        <a:spcBef>
                          <a:spcPts val="229"/>
                        </a:spcBef>
                      </a:pPr>
                      <a:r>
                        <a:rPr sz="400" b="1" spc="-30" dirty="0">
                          <a:solidFill>
                            <a:srgbClr val="231F20"/>
                          </a:solidFill>
                          <a:latin typeface="Arial"/>
                          <a:cs typeface="Arial"/>
                        </a:rPr>
                        <a:t>1</a:t>
                      </a:r>
                      <a:r>
                        <a:rPr sz="400" b="1" spc="-15" dirty="0">
                          <a:solidFill>
                            <a:srgbClr val="231F20"/>
                          </a:solidFill>
                          <a:latin typeface="Arial"/>
                          <a:cs typeface="Arial"/>
                        </a:rPr>
                        <a:t>1</a:t>
                      </a:r>
                      <a:r>
                        <a:rPr sz="400" b="1" dirty="0">
                          <a:solidFill>
                            <a:srgbClr val="231F20"/>
                          </a:solidFill>
                          <a:latin typeface="Arial"/>
                          <a:cs typeface="Arial"/>
                        </a:rPr>
                        <a:t>4</a:t>
                      </a:r>
                      <a:r>
                        <a:rPr sz="400" b="1" spc="-35" dirty="0">
                          <a:solidFill>
                            <a:srgbClr val="231F20"/>
                          </a:solidFill>
                          <a:latin typeface="Arial"/>
                          <a:cs typeface="Arial"/>
                        </a:rPr>
                        <a:t> </a:t>
                      </a:r>
                      <a:r>
                        <a:rPr sz="400" b="1" dirty="0">
                          <a:solidFill>
                            <a:srgbClr val="231F20"/>
                          </a:solidFill>
                          <a:latin typeface="Arial"/>
                          <a:cs typeface="Arial"/>
                        </a:rPr>
                        <a:t>(23</a:t>
                      </a:r>
                      <a:r>
                        <a:rPr sz="400" b="1" spc="-30" dirty="0">
                          <a:solidFill>
                            <a:srgbClr val="231F20"/>
                          </a:solidFill>
                          <a:latin typeface="Arial"/>
                          <a:cs typeface="Arial"/>
                        </a:rPr>
                        <a:t>.</a:t>
                      </a:r>
                      <a:r>
                        <a:rPr sz="400" b="1" spc="-20" dirty="0">
                          <a:solidFill>
                            <a:srgbClr val="231F20"/>
                          </a:solidFill>
                          <a:latin typeface="Arial"/>
                          <a:cs typeface="Arial"/>
                        </a:rPr>
                        <a:t>1</a:t>
                      </a:r>
                      <a:r>
                        <a:rPr sz="400" b="1" spc="-10" dirty="0">
                          <a:solidFill>
                            <a:srgbClr val="231F20"/>
                          </a:solidFill>
                          <a:latin typeface="Arial"/>
                          <a:cs typeface="Arial"/>
                        </a:rPr>
                        <a:t>%</a:t>
                      </a:r>
                      <a:r>
                        <a:rPr sz="400" b="1" dirty="0">
                          <a:solidFill>
                            <a:srgbClr val="231F20"/>
                          </a:solidFill>
                          <a:latin typeface="Arial"/>
                          <a:cs typeface="Arial"/>
                        </a:rPr>
                        <a:t>)</a:t>
                      </a:r>
                      <a:endParaRPr sz="400">
                        <a:latin typeface="Arial"/>
                        <a:cs typeface="Arial"/>
                      </a:endParaRPr>
                    </a:p>
                  </a:txBody>
                  <a:tcPr marL="0" marR="0" marT="29209" marB="0">
                    <a:lnL w="9525">
                      <a:solidFill>
                        <a:srgbClr val="FFFFFF"/>
                      </a:solidFill>
                      <a:prstDash val="solid"/>
                    </a:lnL>
                    <a:lnR w="9525">
                      <a:solidFill>
                        <a:srgbClr val="FFFFFF"/>
                      </a:solidFill>
                      <a:prstDash val="solid"/>
                    </a:lnR>
                    <a:lnT w="9525">
                      <a:solidFill>
                        <a:srgbClr val="FFFFFF"/>
                      </a:solidFill>
                      <a:prstDash val="solid"/>
                    </a:lnT>
                    <a:solidFill>
                      <a:srgbClr val="E6E7E8"/>
                    </a:solidFill>
                  </a:tcPr>
                </a:tc>
                <a:tc>
                  <a:txBody>
                    <a:bodyPr/>
                    <a:lstStyle/>
                    <a:p>
                      <a:pPr marR="72390" algn="r">
                        <a:lnSpc>
                          <a:spcPct val="100000"/>
                        </a:lnSpc>
                        <a:spcBef>
                          <a:spcPts val="229"/>
                        </a:spcBef>
                      </a:pPr>
                      <a:r>
                        <a:rPr sz="400" b="1" spc="-15" dirty="0">
                          <a:solidFill>
                            <a:srgbClr val="231F20"/>
                          </a:solidFill>
                          <a:latin typeface="Arial"/>
                          <a:cs typeface="Arial"/>
                        </a:rPr>
                        <a:t>494</a:t>
                      </a:r>
                      <a:endParaRPr sz="400">
                        <a:latin typeface="Arial"/>
                        <a:cs typeface="Arial"/>
                      </a:endParaRPr>
                    </a:p>
                  </a:txBody>
                  <a:tcPr marL="0" marR="0" marT="29209" marB="0">
                    <a:lnL w="9525">
                      <a:solidFill>
                        <a:srgbClr val="FFFFFF"/>
                      </a:solidFill>
                      <a:prstDash val="solid"/>
                    </a:lnL>
                    <a:lnT w="9525">
                      <a:solidFill>
                        <a:srgbClr val="FFFFFF"/>
                      </a:solidFill>
                      <a:prstDash val="solid"/>
                    </a:lnT>
                    <a:solidFill>
                      <a:srgbClr val="E6E7E8"/>
                    </a:solidFill>
                  </a:tcPr>
                </a:tc>
                <a:extLst>
                  <a:ext uri="{0D108BD9-81ED-4DB2-BD59-A6C34878D82A}">
                    <a16:rowId xmlns:a16="http://schemas.microsoft.com/office/drawing/2014/main" val="10024"/>
                  </a:ext>
                </a:extLst>
              </a:tr>
            </a:tbl>
          </a:graphicData>
        </a:graphic>
      </p:graphicFrame>
    </p:spTree>
  </p:cSld>
  <p:clrMapOvr>
    <a:masterClrMapping/>
  </p:clrMapOvr>
  <p:transition>
    <p:cut/>
  </p:transition>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19073"/>
            <a:ext cx="3736975" cy="349391"/>
          </a:xfrm>
          <a:prstGeom prst="rect">
            <a:avLst/>
          </a:prstGeom>
        </p:spPr>
        <p:txBody>
          <a:bodyPr vert="horz" wrap="square" lIns="0" tIns="6985" rIns="0" bIns="0" rtlCol="0">
            <a:spAutoFit/>
          </a:bodyPr>
          <a:lstStyle/>
          <a:p>
            <a:pPr marL="12700" marR="5080">
              <a:lnSpc>
                <a:spcPct val="102600"/>
              </a:lnSpc>
              <a:spcBef>
                <a:spcPts val="55"/>
              </a:spcBef>
            </a:pPr>
            <a:r>
              <a:rPr dirty="0">
                <a:solidFill>
                  <a:srgbClr val="00B0F0"/>
                </a:solidFill>
                <a:latin typeface="+mn-lt"/>
              </a:rPr>
              <a:t>A minority government must always have an implicit majority in  the legislature.</a:t>
            </a:r>
          </a:p>
        </p:txBody>
      </p:sp>
      <p:sp>
        <p:nvSpPr>
          <p:cNvPr id="3" name="object 3"/>
          <p:cNvSpPr txBox="1"/>
          <p:nvPr/>
        </p:nvSpPr>
        <p:spPr>
          <a:xfrm>
            <a:off x="347294" y="1223224"/>
            <a:ext cx="3839845" cy="1412240"/>
          </a:xfrm>
          <a:prstGeom prst="rect">
            <a:avLst/>
          </a:prstGeom>
        </p:spPr>
        <p:txBody>
          <a:bodyPr vert="horz" wrap="square" lIns="0" tIns="6985" rIns="0" bIns="0" rtlCol="0">
            <a:spAutoFit/>
          </a:bodyPr>
          <a:lstStyle/>
          <a:p>
            <a:pPr marL="12700" marR="130810" algn="just">
              <a:lnSpc>
                <a:spcPct val="102600"/>
              </a:lnSpc>
              <a:spcBef>
                <a:spcPts val="55"/>
              </a:spcBef>
            </a:pPr>
            <a:r>
              <a:rPr sz="1100" dirty="0">
                <a:cs typeface="Tahoma"/>
              </a:rPr>
              <a:t>In some countries, we know who makes up the implicit majority  because parties publicly state they’ll support the government in  any no confidence vote.</a:t>
            </a:r>
            <a:endParaRPr sz="1100">
              <a:cs typeface="Tahoma"/>
            </a:endParaRPr>
          </a:p>
          <a:p>
            <a:pPr>
              <a:lnSpc>
                <a:spcPct val="100000"/>
              </a:lnSpc>
            </a:pPr>
            <a:endParaRPr sz="1100">
              <a:cs typeface="Tahoma"/>
            </a:endParaRPr>
          </a:p>
          <a:p>
            <a:pPr>
              <a:lnSpc>
                <a:spcPct val="100000"/>
              </a:lnSpc>
            </a:pPr>
            <a:endParaRPr sz="1250">
              <a:cs typeface="Tahoma"/>
            </a:endParaRPr>
          </a:p>
          <a:p>
            <a:pPr marL="12700" marR="5080">
              <a:lnSpc>
                <a:spcPct val="102600"/>
              </a:lnSpc>
            </a:pPr>
            <a:r>
              <a:rPr sz="1100" dirty="0">
                <a:cs typeface="Tahoma"/>
              </a:rPr>
              <a:t>In other countries, the government doesn’t rely on specific  ‘support’ parties, but instead builds legislative majorities on an ad  hoc basis.</a:t>
            </a:r>
            <a:endParaRPr sz="1100">
              <a:cs typeface="Tahoma"/>
            </a:endParaRPr>
          </a:p>
        </p:txBody>
      </p:sp>
    </p:spTree>
  </p:cSld>
  <p:clrMapOvr>
    <a:masterClrMapping/>
  </p:clrMapOvr>
  <p:transition>
    <p:cut/>
  </p:transition>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996440"/>
            <a:ext cx="2649220" cy="180819"/>
          </a:xfrm>
          <a:prstGeom prst="rect">
            <a:avLst/>
          </a:prstGeom>
        </p:spPr>
        <p:txBody>
          <a:bodyPr vert="horz" wrap="square" lIns="0" tIns="11430" rIns="0" bIns="0" rtlCol="0">
            <a:spAutoFit/>
          </a:bodyPr>
          <a:lstStyle/>
          <a:p>
            <a:pPr marL="12700">
              <a:lnSpc>
                <a:spcPct val="100000"/>
              </a:lnSpc>
              <a:spcBef>
                <a:spcPts val="90"/>
              </a:spcBef>
            </a:pPr>
            <a:r>
              <a:rPr dirty="0">
                <a:solidFill>
                  <a:srgbClr val="00B0F0"/>
                </a:solidFill>
                <a:latin typeface="+mn-lt"/>
              </a:rPr>
              <a:t>Minority governments aren’t anti-democratic.</a:t>
            </a:r>
          </a:p>
        </p:txBody>
      </p:sp>
      <p:sp>
        <p:nvSpPr>
          <p:cNvPr id="3" name="object 3"/>
          <p:cNvSpPr txBox="1"/>
          <p:nvPr/>
        </p:nvSpPr>
        <p:spPr>
          <a:xfrm>
            <a:off x="347294" y="1528520"/>
            <a:ext cx="3145155" cy="349391"/>
          </a:xfrm>
          <a:prstGeom prst="rect">
            <a:avLst/>
          </a:prstGeom>
        </p:spPr>
        <p:txBody>
          <a:bodyPr vert="horz" wrap="square" lIns="0" tIns="6985" rIns="0" bIns="0" rtlCol="0">
            <a:spAutoFit/>
          </a:bodyPr>
          <a:lstStyle/>
          <a:p>
            <a:pPr marL="12700" marR="5080">
              <a:lnSpc>
                <a:spcPct val="102600"/>
              </a:lnSpc>
              <a:spcBef>
                <a:spcPts val="55"/>
              </a:spcBef>
            </a:pPr>
            <a:r>
              <a:rPr sz="1100" dirty="0">
                <a:cs typeface="Tahoma"/>
              </a:rPr>
              <a:t>They have the support of a legislative majority like all  parliamentary governments.</a:t>
            </a:r>
            <a:endParaRPr sz="1100">
              <a:cs typeface="Tahoma"/>
            </a:endParaRPr>
          </a:p>
        </p:txBody>
      </p:sp>
    </p:spTree>
  </p:cSld>
  <p:clrMapOvr>
    <a:masterClrMapping/>
  </p:clrMapOvr>
  <p:transition>
    <p:cut/>
  </p:transition>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924533"/>
            <a:ext cx="3648710" cy="349391"/>
          </a:xfrm>
          <a:prstGeom prst="rect">
            <a:avLst/>
          </a:prstGeom>
        </p:spPr>
        <p:txBody>
          <a:bodyPr vert="horz" wrap="square" lIns="0" tIns="6985" rIns="0" bIns="0" rtlCol="0">
            <a:spAutoFit/>
          </a:bodyPr>
          <a:lstStyle/>
          <a:p>
            <a:pPr marL="12700" marR="5080">
              <a:lnSpc>
                <a:spcPct val="102600"/>
              </a:lnSpc>
              <a:spcBef>
                <a:spcPts val="55"/>
              </a:spcBef>
            </a:pPr>
            <a:r>
              <a:rPr dirty="0">
                <a:solidFill>
                  <a:srgbClr val="00B0F0"/>
                </a:solidFill>
                <a:latin typeface="+mn-lt"/>
              </a:rPr>
              <a:t>Minority governments occur quite frequently and aren’t always  short-lived.</a:t>
            </a:r>
          </a:p>
        </p:txBody>
      </p:sp>
      <p:sp>
        <p:nvSpPr>
          <p:cNvPr id="3" name="object 3"/>
          <p:cNvSpPr txBox="1"/>
          <p:nvPr/>
        </p:nvSpPr>
        <p:spPr>
          <a:xfrm>
            <a:off x="347294" y="1628684"/>
            <a:ext cx="3568700" cy="349391"/>
          </a:xfrm>
          <a:prstGeom prst="rect">
            <a:avLst/>
          </a:prstGeom>
        </p:spPr>
        <p:txBody>
          <a:bodyPr vert="horz" wrap="square" lIns="0" tIns="6985" rIns="0" bIns="0" rtlCol="0">
            <a:spAutoFit/>
          </a:bodyPr>
          <a:lstStyle/>
          <a:p>
            <a:pPr marL="12700" marR="5080">
              <a:lnSpc>
                <a:spcPct val="102600"/>
              </a:lnSpc>
              <a:spcBef>
                <a:spcPts val="55"/>
              </a:spcBef>
            </a:pPr>
            <a:r>
              <a:rPr sz="1100" dirty="0">
                <a:cs typeface="Tahoma"/>
              </a:rPr>
              <a:t>They’re quite common in some countries: Denmark (89.7%),  Sweden (73.3%), Norway (71.9%).</a:t>
            </a:r>
            <a:endParaRPr sz="1100">
              <a:cs typeface="Tahoma"/>
            </a:endParaRPr>
          </a:p>
        </p:txBody>
      </p:sp>
    </p:spTree>
  </p:cSld>
  <p:clrMapOvr>
    <a:masterClrMapping/>
  </p:clrMapOvr>
  <p:transition>
    <p:cut/>
  </p:transition>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577124"/>
            <a:ext cx="3769360" cy="1954061"/>
          </a:xfrm>
          <a:prstGeom prst="rect">
            <a:avLst/>
          </a:prstGeom>
        </p:spPr>
        <p:txBody>
          <a:bodyPr vert="horz" wrap="square" lIns="0" tIns="11430" rIns="0" bIns="0" rtlCol="0">
            <a:spAutoFit/>
          </a:bodyPr>
          <a:lstStyle/>
          <a:p>
            <a:pPr marL="12700">
              <a:lnSpc>
                <a:spcPct val="100000"/>
              </a:lnSpc>
              <a:spcBef>
                <a:spcPts val="90"/>
              </a:spcBef>
            </a:pPr>
            <a:r>
              <a:rPr sz="1100" dirty="0">
                <a:cs typeface="Tahoma"/>
              </a:rPr>
              <a:t>Minority governments are more likely </a:t>
            </a:r>
            <a:r>
              <a:rPr sz="1100" dirty="0">
                <a:solidFill>
                  <a:srgbClr val="00B0F0"/>
                </a:solidFill>
                <a:cs typeface="Tahoma"/>
              </a:rPr>
              <a:t>in corporatist countries.</a:t>
            </a:r>
          </a:p>
          <a:p>
            <a:pPr>
              <a:lnSpc>
                <a:spcPct val="100000"/>
              </a:lnSpc>
            </a:pPr>
            <a:endParaRPr sz="1100" dirty="0">
              <a:cs typeface="Tahoma"/>
            </a:endParaRPr>
          </a:p>
          <a:p>
            <a:pPr>
              <a:lnSpc>
                <a:spcPct val="100000"/>
              </a:lnSpc>
              <a:spcBef>
                <a:spcPts val="60"/>
              </a:spcBef>
            </a:pPr>
            <a:endParaRPr sz="1200" dirty="0">
              <a:cs typeface="Tahoma"/>
            </a:endParaRPr>
          </a:p>
          <a:p>
            <a:pPr marL="12700" marR="5080">
              <a:lnSpc>
                <a:spcPct val="102600"/>
              </a:lnSpc>
            </a:pPr>
            <a:r>
              <a:rPr sz="1100" dirty="0">
                <a:solidFill>
                  <a:srgbClr val="00B0F0"/>
                </a:solidFill>
                <a:cs typeface="Tahoma"/>
              </a:rPr>
              <a:t>Corporatist interest group relations </a:t>
            </a:r>
            <a:r>
              <a:rPr sz="1100" dirty="0">
                <a:cs typeface="Tahoma"/>
              </a:rPr>
              <a:t>occur when key social and  economic actors, such as labor, business, and agriculture groups,  are integrated into the formal policymaking process.</a:t>
            </a:r>
          </a:p>
          <a:p>
            <a:pPr>
              <a:lnSpc>
                <a:spcPct val="100000"/>
              </a:lnSpc>
            </a:pPr>
            <a:endParaRPr sz="1100" dirty="0">
              <a:cs typeface="Tahoma"/>
            </a:endParaRPr>
          </a:p>
          <a:p>
            <a:pPr>
              <a:lnSpc>
                <a:spcPct val="100000"/>
              </a:lnSpc>
              <a:spcBef>
                <a:spcPts val="55"/>
              </a:spcBef>
            </a:pPr>
            <a:endParaRPr sz="1200" dirty="0">
              <a:cs typeface="Tahoma"/>
            </a:endParaRPr>
          </a:p>
          <a:p>
            <a:pPr marL="12700" marR="280035">
              <a:lnSpc>
                <a:spcPct val="102600"/>
              </a:lnSpc>
              <a:spcBef>
                <a:spcPts val="5"/>
              </a:spcBef>
            </a:pPr>
            <a:r>
              <a:rPr sz="1100" dirty="0">
                <a:solidFill>
                  <a:srgbClr val="00B0F0"/>
                </a:solidFill>
                <a:cs typeface="Tahoma"/>
              </a:rPr>
              <a:t>Pluralist interest group relations </a:t>
            </a:r>
            <a:r>
              <a:rPr sz="1100" dirty="0">
                <a:cs typeface="Tahoma"/>
              </a:rPr>
              <a:t>occur when interest groups  compete in the political marketplace outside of the formal  policymaking process.</a:t>
            </a:r>
          </a:p>
        </p:txBody>
      </p:sp>
    </p:spTree>
  </p:cSld>
  <p:clrMapOvr>
    <a:masterClrMapping/>
  </p:clrMapOvr>
  <p:transition>
    <p:cut/>
  </p:transition>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731899"/>
            <a:ext cx="3915511" cy="401610"/>
          </a:xfrm>
          <a:prstGeom prst="rect">
            <a:avLst/>
          </a:prstGeom>
        </p:spPr>
        <p:txBody>
          <a:bodyPr vert="horz" wrap="square" lIns="0" tIns="58699" rIns="0" bIns="0" rtlCol="0">
            <a:spAutoFit/>
          </a:bodyPr>
          <a:lstStyle/>
          <a:p>
            <a:pPr marL="12700" marR="5080">
              <a:lnSpc>
                <a:spcPct val="102600"/>
              </a:lnSpc>
              <a:spcBef>
                <a:spcPts val="55"/>
              </a:spcBef>
            </a:pPr>
            <a:r>
              <a:rPr dirty="0">
                <a:latin typeface="+mn-lt"/>
              </a:rPr>
              <a:t>Minority governments are more likely </a:t>
            </a:r>
            <a:r>
              <a:rPr dirty="0">
                <a:solidFill>
                  <a:srgbClr val="00B0F0"/>
                </a:solidFill>
                <a:latin typeface="+mn-lt"/>
              </a:rPr>
              <a:t>when opposition influence is  strong.</a:t>
            </a:r>
          </a:p>
        </p:txBody>
      </p:sp>
      <p:sp>
        <p:nvSpPr>
          <p:cNvPr id="3" name="object 3"/>
          <p:cNvSpPr txBox="1"/>
          <p:nvPr/>
        </p:nvSpPr>
        <p:spPr>
          <a:xfrm>
            <a:off x="347294" y="1487765"/>
            <a:ext cx="3318510" cy="711733"/>
          </a:xfrm>
          <a:prstGeom prst="rect">
            <a:avLst/>
          </a:prstGeom>
        </p:spPr>
        <p:txBody>
          <a:bodyPr vert="horz" wrap="square" lIns="0" tIns="11430" rIns="0" bIns="0" rtlCol="0">
            <a:spAutoFit/>
          </a:bodyPr>
          <a:lstStyle/>
          <a:p>
            <a:pPr marL="12700">
              <a:lnSpc>
                <a:spcPct val="100000"/>
              </a:lnSpc>
              <a:spcBef>
                <a:spcPts val="90"/>
              </a:spcBef>
            </a:pPr>
            <a:r>
              <a:rPr sz="1100" dirty="0">
                <a:cs typeface="Tahoma"/>
              </a:rPr>
              <a:t>They’re less likely </a:t>
            </a:r>
            <a:r>
              <a:rPr sz="1100" dirty="0">
                <a:solidFill>
                  <a:srgbClr val="00B0F0"/>
                </a:solidFill>
                <a:cs typeface="Tahoma"/>
              </a:rPr>
              <a:t>when there’s a formal investiture vote.</a:t>
            </a:r>
          </a:p>
          <a:p>
            <a:pPr>
              <a:lnSpc>
                <a:spcPct val="100000"/>
              </a:lnSpc>
            </a:pPr>
            <a:endParaRPr sz="1100" dirty="0">
              <a:cs typeface="Tahoma"/>
            </a:endParaRPr>
          </a:p>
          <a:p>
            <a:pPr>
              <a:lnSpc>
                <a:spcPct val="100000"/>
              </a:lnSpc>
              <a:spcBef>
                <a:spcPts val="30"/>
              </a:spcBef>
            </a:pPr>
            <a:endParaRPr sz="1250" dirty="0">
              <a:cs typeface="Tahoma"/>
            </a:endParaRPr>
          </a:p>
          <a:p>
            <a:pPr marL="12700">
              <a:lnSpc>
                <a:spcPct val="100000"/>
              </a:lnSpc>
            </a:pPr>
            <a:r>
              <a:rPr sz="1100" dirty="0">
                <a:cs typeface="Tahoma"/>
              </a:rPr>
              <a:t>They’re more likely </a:t>
            </a:r>
            <a:r>
              <a:rPr sz="1100" dirty="0">
                <a:solidFill>
                  <a:srgbClr val="00B0F0"/>
                </a:solidFill>
                <a:cs typeface="Tahoma"/>
              </a:rPr>
              <a:t>when there’s a ‘strong’ party.</a:t>
            </a:r>
          </a:p>
        </p:txBody>
      </p:sp>
    </p:spTree>
  </p:cSld>
  <p:clrMapOvr>
    <a:masterClrMapping/>
  </p:clrMapOvr>
  <p:transition>
    <p:cut/>
  </p:transition>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83794" y="564361"/>
            <a:ext cx="3696970" cy="1938655"/>
          </a:xfrm>
          <a:prstGeom prst="rect">
            <a:avLst/>
          </a:prstGeom>
        </p:spPr>
        <p:txBody>
          <a:bodyPr vert="horz" wrap="square" lIns="0" tIns="6985" rIns="0" bIns="0" rtlCol="0">
            <a:spAutoFit/>
          </a:bodyPr>
          <a:lstStyle/>
          <a:p>
            <a:pPr marL="76200" marR="68580">
              <a:lnSpc>
                <a:spcPct val="102699"/>
              </a:lnSpc>
              <a:spcBef>
                <a:spcPts val="55"/>
              </a:spcBef>
            </a:pPr>
            <a:r>
              <a:rPr sz="1100" dirty="0">
                <a:solidFill>
                  <a:srgbClr val="00B0F0"/>
                </a:solidFill>
                <a:cs typeface="Tahoma"/>
              </a:rPr>
              <a:t>There are various reasons why a surplus majority government  might form.</a:t>
            </a:r>
          </a:p>
          <a:p>
            <a:pPr>
              <a:lnSpc>
                <a:spcPct val="100000"/>
              </a:lnSpc>
            </a:pPr>
            <a:endParaRPr sz="1450" dirty="0">
              <a:cs typeface="Tahoma"/>
            </a:endParaRPr>
          </a:p>
          <a:p>
            <a:pPr marL="353060" indent="-139065">
              <a:lnSpc>
                <a:spcPct val="100000"/>
              </a:lnSpc>
              <a:buFont typeface="Arial"/>
              <a:buChar char="•"/>
              <a:tabLst>
                <a:tab pos="353695" algn="l"/>
              </a:tabLst>
            </a:pPr>
            <a:r>
              <a:rPr sz="1100" dirty="0">
                <a:cs typeface="Tahoma"/>
              </a:rPr>
              <a:t>They may occur in times of crisis such as after a war.</a:t>
            </a:r>
          </a:p>
          <a:p>
            <a:pPr>
              <a:lnSpc>
                <a:spcPct val="100000"/>
              </a:lnSpc>
              <a:spcBef>
                <a:spcPts val="20"/>
              </a:spcBef>
              <a:buFont typeface="Arial"/>
              <a:buChar char="•"/>
            </a:pPr>
            <a:endParaRPr sz="1600" dirty="0">
              <a:cs typeface="Tahoma"/>
            </a:endParaRPr>
          </a:p>
          <a:p>
            <a:pPr marL="353060" marR="66675" indent="-139065">
              <a:lnSpc>
                <a:spcPct val="102600"/>
              </a:lnSpc>
              <a:buFont typeface="Arial"/>
              <a:buChar char="•"/>
              <a:tabLst>
                <a:tab pos="353695" algn="l"/>
              </a:tabLst>
            </a:pPr>
            <a:r>
              <a:rPr sz="1100" dirty="0">
                <a:cs typeface="Tahoma"/>
              </a:rPr>
              <a:t>They may form because a surplus majority is required to  change the constitution.</a:t>
            </a:r>
          </a:p>
          <a:p>
            <a:pPr>
              <a:lnSpc>
                <a:spcPct val="100000"/>
              </a:lnSpc>
              <a:spcBef>
                <a:spcPts val="25"/>
              </a:spcBef>
              <a:buFont typeface="Arial"/>
              <a:buChar char="•"/>
            </a:pPr>
            <a:endParaRPr sz="1600" dirty="0">
              <a:cs typeface="Tahoma"/>
            </a:endParaRPr>
          </a:p>
          <a:p>
            <a:pPr marL="353060" marR="123825" indent="-139065">
              <a:lnSpc>
                <a:spcPct val="102600"/>
              </a:lnSpc>
              <a:buFont typeface="Arial"/>
              <a:buChar char="•"/>
              <a:tabLst>
                <a:tab pos="353695" algn="l"/>
              </a:tabLst>
            </a:pPr>
            <a:r>
              <a:rPr sz="1100" dirty="0">
                <a:cs typeface="Tahoma"/>
              </a:rPr>
              <a:t>There are strategic reasons for forming surplus majority  governments.</a:t>
            </a:r>
          </a:p>
        </p:txBody>
      </p:sp>
    </p:spTree>
  </p:cSld>
  <p:clrMapOvr>
    <a:masterClrMapping/>
  </p:clrMapOvr>
  <p:transition>
    <p:cut/>
  </p:transition>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288653"/>
            <a:ext cx="3349625" cy="150682"/>
          </a:xfrm>
          <a:prstGeom prst="rect">
            <a:avLst/>
          </a:prstGeom>
        </p:spPr>
        <p:txBody>
          <a:bodyPr vert="horz" wrap="square" lIns="0" tIns="12065" rIns="0" bIns="0" rtlCol="0">
            <a:spAutoFit/>
          </a:bodyPr>
          <a:lstStyle/>
          <a:p>
            <a:pPr marL="12700">
              <a:lnSpc>
                <a:spcPct val="100000"/>
              </a:lnSpc>
              <a:spcBef>
                <a:spcPts val="95"/>
              </a:spcBef>
            </a:pPr>
            <a:r>
              <a:rPr sz="900" dirty="0">
                <a:solidFill>
                  <a:srgbClr val="00B0F0"/>
                </a:solidFill>
                <a:latin typeface="+mn-lt"/>
                <a:cs typeface="Microsoft Sans Serif"/>
              </a:rPr>
              <a:t>Government Duration in Days in 23 European Countries, 1945-2018</a:t>
            </a:r>
            <a:endParaRPr sz="900">
              <a:solidFill>
                <a:srgbClr val="00B0F0"/>
              </a:solidFill>
              <a:latin typeface="+mn-lt"/>
              <a:cs typeface="Microsoft Sans Serif"/>
            </a:endParaRPr>
          </a:p>
        </p:txBody>
      </p:sp>
      <p:grpSp>
        <p:nvGrpSpPr>
          <p:cNvPr id="3" name="object 3"/>
          <p:cNvGrpSpPr/>
          <p:nvPr/>
        </p:nvGrpSpPr>
        <p:grpSpPr>
          <a:xfrm>
            <a:off x="1553095" y="2741432"/>
            <a:ext cx="1120775" cy="33020"/>
            <a:chOff x="1553095" y="2741432"/>
            <a:chExt cx="1120775" cy="33020"/>
          </a:xfrm>
        </p:grpSpPr>
        <p:sp>
          <p:nvSpPr>
            <p:cNvPr id="4" name="object 4"/>
            <p:cNvSpPr/>
            <p:nvPr/>
          </p:nvSpPr>
          <p:spPr>
            <a:xfrm>
              <a:off x="1930241" y="2744290"/>
              <a:ext cx="0" cy="27305"/>
            </a:xfrm>
            <a:custGeom>
              <a:avLst/>
              <a:gdLst/>
              <a:ahLst/>
              <a:cxnLst/>
              <a:rect l="l" t="t" r="r" b="b"/>
              <a:pathLst>
                <a:path h="27305">
                  <a:moveTo>
                    <a:pt x="0" y="0"/>
                  </a:moveTo>
                  <a:lnTo>
                    <a:pt x="0" y="27009"/>
                  </a:lnTo>
                </a:path>
              </a:pathLst>
            </a:custGeom>
            <a:ln w="5714">
              <a:solidFill>
                <a:srgbClr val="231F20"/>
              </a:solidFill>
            </a:ln>
          </p:spPr>
          <p:txBody>
            <a:bodyPr wrap="square" lIns="0" tIns="0" rIns="0" bIns="0" rtlCol="0"/>
            <a:lstStyle/>
            <a:p>
              <a:endParaRPr/>
            </a:p>
          </p:txBody>
        </p:sp>
        <p:sp>
          <p:nvSpPr>
            <p:cNvPr id="5" name="object 5"/>
            <p:cNvSpPr/>
            <p:nvPr/>
          </p:nvSpPr>
          <p:spPr>
            <a:xfrm>
              <a:off x="1555953" y="2744290"/>
              <a:ext cx="0" cy="27305"/>
            </a:xfrm>
            <a:custGeom>
              <a:avLst/>
              <a:gdLst/>
              <a:ahLst/>
              <a:cxnLst/>
              <a:rect l="l" t="t" r="r" b="b"/>
              <a:pathLst>
                <a:path h="27305">
                  <a:moveTo>
                    <a:pt x="0" y="0"/>
                  </a:moveTo>
                  <a:lnTo>
                    <a:pt x="0" y="27009"/>
                  </a:lnTo>
                </a:path>
              </a:pathLst>
            </a:custGeom>
            <a:ln w="5714">
              <a:solidFill>
                <a:srgbClr val="231F20"/>
              </a:solidFill>
            </a:ln>
          </p:spPr>
          <p:txBody>
            <a:bodyPr wrap="square" lIns="0" tIns="0" rIns="0" bIns="0" rtlCol="0"/>
            <a:lstStyle/>
            <a:p>
              <a:endParaRPr/>
            </a:p>
          </p:txBody>
        </p:sp>
        <p:sp>
          <p:nvSpPr>
            <p:cNvPr id="6" name="object 6"/>
            <p:cNvSpPr/>
            <p:nvPr/>
          </p:nvSpPr>
          <p:spPr>
            <a:xfrm>
              <a:off x="2300443" y="2744290"/>
              <a:ext cx="0" cy="27305"/>
            </a:xfrm>
            <a:custGeom>
              <a:avLst/>
              <a:gdLst/>
              <a:ahLst/>
              <a:cxnLst/>
              <a:rect l="l" t="t" r="r" b="b"/>
              <a:pathLst>
                <a:path h="27305">
                  <a:moveTo>
                    <a:pt x="0" y="0"/>
                  </a:moveTo>
                  <a:lnTo>
                    <a:pt x="0" y="27009"/>
                  </a:lnTo>
                </a:path>
              </a:pathLst>
            </a:custGeom>
            <a:ln w="5714">
              <a:solidFill>
                <a:srgbClr val="231F20"/>
              </a:solidFill>
            </a:ln>
          </p:spPr>
          <p:txBody>
            <a:bodyPr wrap="square" lIns="0" tIns="0" rIns="0" bIns="0" rtlCol="0"/>
            <a:lstStyle/>
            <a:p>
              <a:endParaRPr/>
            </a:p>
          </p:txBody>
        </p:sp>
        <p:sp>
          <p:nvSpPr>
            <p:cNvPr id="7" name="object 7"/>
            <p:cNvSpPr/>
            <p:nvPr/>
          </p:nvSpPr>
          <p:spPr>
            <a:xfrm>
              <a:off x="2670657" y="2744290"/>
              <a:ext cx="0" cy="27305"/>
            </a:xfrm>
            <a:custGeom>
              <a:avLst/>
              <a:gdLst/>
              <a:ahLst/>
              <a:cxnLst/>
              <a:rect l="l" t="t" r="r" b="b"/>
              <a:pathLst>
                <a:path h="27305">
                  <a:moveTo>
                    <a:pt x="0" y="0"/>
                  </a:moveTo>
                  <a:lnTo>
                    <a:pt x="0" y="27009"/>
                  </a:lnTo>
                </a:path>
              </a:pathLst>
            </a:custGeom>
            <a:ln w="5714">
              <a:solidFill>
                <a:srgbClr val="231F20"/>
              </a:solidFill>
            </a:ln>
          </p:spPr>
          <p:txBody>
            <a:bodyPr wrap="square" lIns="0" tIns="0" rIns="0" bIns="0" rtlCol="0"/>
            <a:lstStyle/>
            <a:p>
              <a:endParaRPr/>
            </a:p>
          </p:txBody>
        </p:sp>
      </p:grpSp>
      <p:sp>
        <p:nvSpPr>
          <p:cNvPr id="8" name="object 8"/>
          <p:cNvSpPr txBox="1"/>
          <p:nvPr/>
        </p:nvSpPr>
        <p:spPr>
          <a:xfrm>
            <a:off x="1841281" y="2791409"/>
            <a:ext cx="178435" cy="135255"/>
          </a:xfrm>
          <a:prstGeom prst="rect">
            <a:avLst/>
          </a:prstGeom>
        </p:spPr>
        <p:txBody>
          <a:bodyPr vert="horz" wrap="square" lIns="0" tIns="15240" rIns="0" bIns="0" rtlCol="0">
            <a:spAutoFit/>
          </a:bodyPr>
          <a:lstStyle/>
          <a:p>
            <a:pPr marL="12700">
              <a:lnSpc>
                <a:spcPct val="100000"/>
              </a:lnSpc>
              <a:spcBef>
                <a:spcPts val="120"/>
              </a:spcBef>
            </a:pPr>
            <a:r>
              <a:rPr sz="700" spc="10" dirty="0">
                <a:solidFill>
                  <a:srgbClr val="231F20"/>
                </a:solidFill>
                <a:latin typeface="Arial MT"/>
                <a:cs typeface="Arial MT"/>
              </a:rPr>
              <a:t>200</a:t>
            </a:r>
            <a:endParaRPr sz="700">
              <a:latin typeface="Arial MT"/>
              <a:cs typeface="Arial MT"/>
            </a:endParaRPr>
          </a:p>
        </p:txBody>
      </p:sp>
      <p:sp>
        <p:nvSpPr>
          <p:cNvPr id="9" name="object 9"/>
          <p:cNvSpPr txBox="1"/>
          <p:nvPr/>
        </p:nvSpPr>
        <p:spPr>
          <a:xfrm>
            <a:off x="2211484" y="2791409"/>
            <a:ext cx="178435" cy="135255"/>
          </a:xfrm>
          <a:prstGeom prst="rect">
            <a:avLst/>
          </a:prstGeom>
        </p:spPr>
        <p:txBody>
          <a:bodyPr vert="horz" wrap="square" lIns="0" tIns="15240" rIns="0" bIns="0" rtlCol="0">
            <a:spAutoFit/>
          </a:bodyPr>
          <a:lstStyle/>
          <a:p>
            <a:pPr marL="12700">
              <a:lnSpc>
                <a:spcPct val="100000"/>
              </a:lnSpc>
              <a:spcBef>
                <a:spcPts val="120"/>
              </a:spcBef>
            </a:pPr>
            <a:r>
              <a:rPr sz="700" spc="10" dirty="0">
                <a:solidFill>
                  <a:srgbClr val="231F20"/>
                </a:solidFill>
                <a:latin typeface="Arial MT"/>
                <a:cs typeface="Arial MT"/>
              </a:rPr>
              <a:t>400</a:t>
            </a:r>
            <a:endParaRPr sz="700">
              <a:latin typeface="Arial MT"/>
              <a:cs typeface="Arial MT"/>
            </a:endParaRPr>
          </a:p>
        </p:txBody>
      </p:sp>
      <p:sp>
        <p:nvSpPr>
          <p:cNvPr id="10" name="object 10"/>
          <p:cNvSpPr txBox="1"/>
          <p:nvPr/>
        </p:nvSpPr>
        <p:spPr>
          <a:xfrm>
            <a:off x="2556353" y="2767415"/>
            <a:ext cx="244475" cy="293370"/>
          </a:xfrm>
          <a:prstGeom prst="rect">
            <a:avLst/>
          </a:prstGeom>
        </p:spPr>
        <p:txBody>
          <a:bodyPr vert="horz" wrap="square" lIns="0" tIns="38735" rIns="0" bIns="0" rtlCol="0">
            <a:spAutoFit/>
          </a:bodyPr>
          <a:lstStyle/>
          <a:p>
            <a:pPr marL="37465">
              <a:lnSpc>
                <a:spcPct val="100000"/>
              </a:lnSpc>
              <a:spcBef>
                <a:spcPts val="305"/>
              </a:spcBef>
            </a:pPr>
            <a:r>
              <a:rPr sz="700" spc="10" dirty="0">
                <a:solidFill>
                  <a:srgbClr val="231F20"/>
                </a:solidFill>
                <a:latin typeface="Arial MT"/>
                <a:cs typeface="Arial MT"/>
              </a:rPr>
              <a:t>600</a:t>
            </a:r>
            <a:endParaRPr sz="700">
              <a:latin typeface="Arial MT"/>
              <a:cs typeface="Arial MT"/>
            </a:endParaRPr>
          </a:p>
          <a:p>
            <a:pPr marL="12700">
              <a:lnSpc>
                <a:spcPct val="100000"/>
              </a:lnSpc>
              <a:spcBef>
                <a:spcPts val="215"/>
              </a:spcBef>
            </a:pPr>
            <a:r>
              <a:rPr sz="700" b="1" spc="10" dirty="0">
                <a:solidFill>
                  <a:srgbClr val="231F20"/>
                </a:solidFill>
                <a:latin typeface="Arial"/>
                <a:cs typeface="Arial"/>
              </a:rPr>
              <a:t>Days</a:t>
            </a:r>
            <a:endParaRPr sz="700">
              <a:latin typeface="Arial"/>
              <a:cs typeface="Arial"/>
            </a:endParaRPr>
          </a:p>
        </p:txBody>
      </p:sp>
      <p:grpSp>
        <p:nvGrpSpPr>
          <p:cNvPr id="11" name="object 11"/>
          <p:cNvGrpSpPr/>
          <p:nvPr/>
        </p:nvGrpSpPr>
        <p:grpSpPr>
          <a:xfrm>
            <a:off x="3040558" y="2741432"/>
            <a:ext cx="749300" cy="33020"/>
            <a:chOff x="3040558" y="2741432"/>
            <a:chExt cx="749300" cy="33020"/>
          </a:xfrm>
        </p:grpSpPr>
        <p:sp>
          <p:nvSpPr>
            <p:cNvPr id="12" name="object 12"/>
            <p:cNvSpPr/>
            <p:nvPr/>
          </p:nvSpPr>
          <p:spPr>
            <a:xfrm>
              <a:off x="3043415" y="2744290"/>
              <a:ext cx="0" cy="27305"/>
            </a:xfrm>
            <a:custGeom>
              <a:avLst/>
              <a:gdLst/>
              <a:ahLst/>
              <a:cxnLst/>
              <a:rect l="l" t="t" r="r" b="b"/>
              <a:pathLst>
                <a:path h="27305">
                  <a:moveTo>
                    <a:pt x="0" y="0"/>
                  </a:moveTo>
                  <a:lnTo>
                    <a:pt x="0" y="27009"/>
                  </a:lnTo>
                </a:path>
              </a:pathLst>
            </a:custGeom>
            <a:ln w="5714">
              <a:solidFill>
                <a:srgbClr val="231F20"/>
              </a:solidFill>
            </a:ln>
          </p:spPr>
          <p:txBody>
            <a:bodyPr wrap="square" lIns="0" tIns="0" rIns="0" bIns="0" rtlCol="0"/>
            <a:lstStyle/>
            <a:p>
              <a:endParaRPr/>
            </a:p>
          </p:txBody>
        </p:sp>
        <p:sp>
          <p:nvSpPr>
            <p:cNvPr id="13" name="object 13"/>
            <p:cNvSpPr/>
            <p:nvPr/>
          </p:nvSpPr>
          <p:spPr>
            <a:xfrm>
              <a:off x="3786387" y="2744290"/>
              <a:ext cx="0" cy="27305"/>
            </a:xfrm>
            <a:custGeom>
              <a:avLst/>
              <a:gdLst/>
              <a:ahLst/>
              <a:cxnLst/>
              <a:rect l="l" t="t" r="r" b="b"/>
              <a:pathLst>
                <a:path h="27305">
                  <a:moveTo>
                    <a:pt x="0" y="0"/>
                  </a:moveTo>
                  <a:lnTo>
                    <a:pt x="0" y="27009"/>
                  </a:lnTo>
                </a:path>
              </a:pathLst>
            </a:custGeom>
            <a:ln w="5714">
              <a:solidFill>
                <a:srgbClr val="231F20"/>
              </a:solidFill>
            </a:ln>
          </p:spPr>
          <p:txBody>
            <a:bodyPr wrap="square" lIns="0" tIns="0" rIns="0" bIns="0" rtlCol="0"/>
            <a:lstStyle/>
            <a:p>
              <a:endParaRPr/>
            </a:p>
          </p:txBody>
        </p:sp>
      </p:grpSp>
      <p:sp>
        <p:nvSpPr>
          <p:cNvPr id="14" name="object 14"/>
          <p:cNvSpPr txBox="1"/>
          <p:nvPr/>
        </p:nvSpPr>
        <p:spPr>
          <a:xfrm>
            <a:off x="2954455" y="2791409"/>
            <a:ext cx="956944" cy="135255"/>
          </a:xfrm>
          <a:prstGeom prst="rect">
            <a:avLst/>
          </a:prstGeom>
        </p:spPr>
        <p:txBody>
          <a:bodyPr vert="horz" wrap="square" lIns="0" tIns="15240" rIns="0" bIns="0" rtlCol="0">
            <a:spAutoFit/>
          </a:bodyPr>
          <a:lstStyle/>
          <a:p>
            <a:pPr marL="12700">
              <a:lnSpc>
                <a:spcPct val="100000"/>
              </a:lnSpc>
              <a:spcBef>
                <a:spcPts val="120"/>
              </a:spcBef>
              <a:tabLst>
                <a:tab pos="344170" algn="l"/>
                <a:tab pos="715010" algn="l"/>
              </a:tabLst>
            </a:pPr>
            <a:r>
              <a:rPr sz="700" spc="10" dirty="0">
                <a:solidFill>
                  <a:srgbClr val="231F20"/>
                </a:solidFill>
                <a:latin typeface="Arial MT"/>
                <a:cs typeface="Arial MT"/>
              </a:rPr>
              <a:t>800	</a:t>
            </a:r>
            <a:r>
              <a:rPr sz="700" spc="5" dirty="0">
                <a:solidFill>
                  <a:srgbClr val="231F20"/>
                </a:solidFill>
                <a:latin typeface="Arial MT"/>
                <a:cs typeface="Arial MT"/>
              </a:rPr>
              <a:t>1,000	1,200</a:t>
            </a:r>
            <a:endParaRPr sz="700">
              <a:latin typeface="Arial MT"/>
              <a:cs typeface="Arial MT"/>
            </a:endParaRPr>
          </a:p>
        </p:txBody>
      </p:sp>
      <p:sp>
        <p:nvSpPr>
          <p:cNvPr id="15" name="object 15"/>
          <p:cNvSpPr txBox="1"/>
          <p:nvPr/>
        </p:nvSpPr>
        <p:spPr>
          <a:xfrm>
            <a:off x="3397574" y="2466065"/>
            <a:ext cx="254635" cy="135255"/>
          </a:xfrm>
          <a:prstGeom prst="rect">
            <a:avLst/>
          </a:prstGeom>
        </p:spPr>
        <p:txBody>
          <a:bodyPr vert="horz" wrap="square" lIns="0" tIns="15240" rIns="0" bIns="0" rtlCol="0">
            <a:spAutoFit/>
          </a:bodyPr>
          <a:lstStyle/>
          <a:p>
            <a:pPr marL="12700">
              <a:lnSpc>
                <a:spcPct val="100000"/>
              </a:lnSpc>
              <a:spcBef>
                <a:spcPts val="120"/>
              </a:spcBef>
            </a:pPr>
            <a:r>
              <a:rPr sz="700" spc="5" dirty="0">
                <a:solidFill>
                  <a:srgbClr val="231F20"/>
                </a:solidFill>
                <a:latin typeface="Arial MT"/>
                <a:cs typeface="Arial MT"/>
              </a:rPr>
              <a:t>989.7</a:t>
            </a:r>
            <a:endParaRPr sz="700">
              <a:latin typeface="Arial MT"/>
              <a:cs typeface="Arial MT"/>
            </a:endParaRPr>
          </a:p>
        </p:txBody>
      </p:sp>
      <p:sp>
        <p:nvSpPr>
          <p:cNvPr id="16" name="object 16"/>
          <p:cNvSpPr txBox="1"/>
          <p:nvPr/>
        </p:nvSpPr>
        <p:spPr>
          <a:xfrm>
            <a:off x="2517646" y="608553"/>
            <a:ext cx="178435" cy="135255"/>
          </a:xfrm>
          <a:prstGeom prst="rect">
            <a:avLst/>
          </a:prstGeom>
        </p:spPr>
        <p:txBody>
          <a:bodyPr vert="horz" wrap="square" lIns="0" tIns="15240" rIns="0" bIns="0" rtlCol="0">
            <a:spAutoFit/>
          </a:bodyPr>
          <a:lstStyle/>
          <a:p>
            <a:pPr marL="12700">
              <a:lnSpc>
                <a:spcPct val="100000"/>
              </a:lnSpc>
              <a:spcBef>
                <a:spcPts val="120"/>
              </a:spcBef>
            </a:pPr>
            <a:r>
              <a:rPr sz="700" spc="10" dirty="0">
                <a:solidFill>
                  <a:srgbClr val="231F20"/>
                </a:solidFill>
                <a:latin typeface="Arial MT"/>
                <a:cs typeface="Arial MT"/>
              </a:rPr>
              <a:t>502</a:t>
            </a:r>
            <a:endParaRPr sz="700">
              <a:latin typeface="Arial MT"/>
              <a:cs typeface="Arial MT"/>
            </a:endParaRPr>
          </a:p>
        </p:txBody>
      </p:sp>
      <p:sp>
        <p:nvSpPr>
          <p:cNvPr id="17" name="object 17"/>
          <p:cNvSpPr txBox="1"/>
          <p:nvPr/>
        </p:nvSpPr>
        <p:spPr>
          <a:xfrm>
            <a:off x="2591438" y="967455"/>
            <a:ext cx="254635" cy="135255"/>
          </a:xfrm>
          <a:prstGeom prst="rect">
            <a:avLst/>
          </a:prstGeom>
        </p:spPr>
        <p:txBody>
          <a:bodyPr vert="horz" wrap="square" lIns="0" tIns="15240" rIns="0" bIns="0" rtlCol="0">
            <a:spAutoFit/>
          </a:bodyPr>
          <a:lstStyle/>
          <a:p>
            <a:pPr marL="12700">
              <a:lnSpc>
                <a:spcPct val="100000"/>
              </a:lnSpc>
              <a:spcBef>
                <a:spcPts val="120"/>
              </a:spcBef>
            </a:pPr>
            <a:r>
              <a:rPr sz="700" spc="5" dirty="0">
                <a:solidFill>
                  <a:srgbClr val="231F20"/>
                </a:solidFill>
                <a:latin typeface="Arial MT"/>
                <a:cs typeface="Arial MT"/>
              </a:rPr>
              <a:t>536.9</a:t>
            </a:r>
            <a:endParaRPr sz="700">
              <a:latin typeface="Arial MT"/>
              <a:cs typeface="Arial MT"/>
            </a:endParaRPr>
          </a:p>
        </p:txBody>
      </p:sp>
      <p:sp>
        <p:nvSpPr>
          <p:cNvPr id="18" name="object 18"/>
          <p:cNvSpPr txBox="1"/>
          <p:nvPr/>
        </p:nvSpPr>
        <p:spPr>
          <a:xfrm>
            <a:off x="2771941" y="1345376"/>
            <a:ext cx="254635" cy="135255"/>
          </a:xfrm>
          <a:prstGeom prst="rect">
            <a:avLst/>
          </a:prstGeom>
        </p:spPr>
        <p:txBody>
          <a:bodyPr vert="horz" wrap="square" lIns="0" tIns="15240" rIns="0" bIns="0" rtlCol="0">
            <a:spAutoFit/>
          </a:bodyPr>
          <a:lstStyle/>
          <a:p>
            <a:pPr marL="12700">
              <a:lnSpc>
                <a:spcPct val="100000"/>
              </a:lnSpc>
              <a:spcBef>
                <a:spcPts val="120"/>
              </a:spcBef>
            </a:pPr>
            <a:r>
              <a:rPr sz="700" spc="5" dirty="0">
                <a:solidFill>
                  <a:srgbClr val="231F20"/>
                </a:solidFill>
                <a:latin typeface="Arial MT"/>
                <a:cs typeface="Arial MT"/>
              </a:rPr>
              <a:t>616.7</a:t>
            </a:r>
            <a:endParaRPr sz="700">
              <a:latin typeface="Arial MT"/>
              <a:cs typeface="Arial MT"/>
            </a:endParaRPr>
          </a:p>
        </p:txBody>
      </p:sp>
      <p:sp>
        <p:nvSpPr>
          <p:cNvPr id="19" name="object 19"/>
          <p:cNvSpPr txBox="1"/>
          <p:nvPr/>
        </p:nvSpPr>
        <p:spPr>
          <a:xfrm>
            <a:off x="2948786" y="1720829"/>
            <a:ext cx="254635" cy="135255"/>
          </a:xfrm>
          <a:prstGeom prst="rect">
            <a:avLst/>
          </a:prstGeom>
        </p:spPr>
        <p:txBody>
          <a:bodyPr vert="horz" wrap="square" lIns="0" tIns="15240" rIns="0" bIns="0" rtlCol="0">
            <a:spAutoFit/>
          </a:bodyPr>
          <a:lstStyle/>
          <a:p>
            <a:pPr marL="12700">
              <a:lnSpc>
                <a:spcPct val="100000"/>
              </a:lnSpc>
              <a:spcBef>
                <a:spcPts val="120"/>
              </a:spcBef>
            </a:pPr>
            <a:r>
              <a:rPr sz="700" spc="5" dirty="0">
                <a:solidFill>
                  <a:srgbClr val="231F20"/>
                </a:solidFill>
                <a:latin typeface="Arial MT"/>
                <a:cs typeface="Arial MT"/>
              </a:rPr>
              <a:t>712.6</a:t>
            </a:r>
            <a:endParaRPr sz="700">
              <a:latin typeface="Arial MT"/>
              <a:cs typeface="Arial MT"/>
            </a:endParaRPr>
          </a:p>
        </p:txBody>
      </p:sp>
      <p:sp>
        <p:nvSpPr>
          <p:cNvPr id="20" name="object 20"/>
          <p:cNvSpPr txBox="1"/>
          <p:nvPr/>
        </p:nvSpPr>
        <p:spPr>
          <a:xfrm>
            <a:off x="3252092" y="2102225"/>
            <a:ext cx="254635" cy="135255"/>
          </a:xfrm>
          <a:prstGeom prst="rect">
            <a:avLst/>
          </a:prstGeom>
        </p:spPr>
        <p:txBody>
          <a:bodyPr vert="horz" wrap="square" lIns="0" tIns="15240" rIns="0" bIns="0" rtlCol="0">
            <a:spAutoFit/>
          </a:bodyPr>
          <a:lstStyle/>
          <a:p>
            <a:pPr marL="12700">
              <a:lnSpc>
                <a:spcPct val="100000"/>
              </a:lnSpc>
              <a:spcBef>
                <a:spcPts val="120"/>
              </a:spcBef>
            </a:pPr>
            <a:r>
              <a:rPr sz="700" spc="5" dirty="0">
                <a:solidFill>
                  <a:srgbClr val="231F20"/>
                </a:solidFill>
                <a:latin typeface="Arial MT"/>
                <a:cs typeface="Arial MT"/>
              </a:rPr>
              <a:t>889.9</a:t>
            </a:r>
            <a:endParaRPr sz="700">
              <a:latin typeface="Arial MT"/>
              <a:cs typeface="Arial MT"/>
            </a:endParaRPr>
          </a:p>
        </p:txBody>
      </p:sp>
      <p:grpSp>
        <p:nvGrpSpPr>
          <p:cNvPr id="21" name="object 21"/>
          <p:cNvGrpSpPr/>
          <p:nvPr/>
        </p:nvGrpSpPr>
        <p:grpSpPr>
          <a:xfrm>
            <a:off x="1553083" y="602912"/>
            <a:ext cx="2233930" cy="2171700"/>
            <a:chOff x="1553083" y="602912"/>
            <a:chExt cx="2233930" cy="2171700"/>
          </a:xfrm>
        </p:grpSpPr>
        <p:sp>
          <p:nvSpPr>
            <p:cNvPr id="22" name="object 22"/>
            <p:cNvSpPr/>
            <p:nvPr/>
          </p:nvSpPr>
          <p:spPr>
            <a:xfrm>
              <a:off x="1555957" y="2744293"/>
              <a:ext cx="1858010" cy="27305"/>
            </a:xfrm>
            <a:custGeom>
              <a:avLst/>
              <a:gdLst/>
              <a:ahLst/>
              <a:cxnLst/>
              <a:rect l="l" t="t" r="r" b="b"/>
              <a:pathLst>
                <a:path w="1858010" h="27305">
                  <a:moveTo>
                    <a:pt x="1857660" y="27009"/>
                  </a:moveTo>
                  <a:lnTo>
                    <a:pt x="1857660" y="0"/>
                  </a:lnTo>
                  <a:lnTo>
                    <a:pt x="0" y="0"/>
                  </a:lnTo>
                </a:path>
              </a:pathLst>
            </a:custGeom>
            <a:ln w="5714">
              <a:solidFill>
                <a:srgbClr val="231F20"/>
              </a:solidFill>
            </a:ln>
          </p:spPr>
          <p:txBody>
            <a:bodyPr wrap="square" lIns="0" tIns="0" rIns="0" bIns="0" rtlCol="0"/>
            <a:lstStyle/>
            <a:p>
              <a:endParaRPr/>
            </a:p>
          </p:txBody>
        </p:sp>
        <p:sp>
          <p:nvSpPr>
            <p:cNvPr id="23" name="object 23"/>
            <p:cNvSpPr/>
            <p:nvPr/>
          </p:nvSpPr>
          <p:spPr>
            <a:xfrm>
              <a:off x="1555951" y="2473723"/>
              <a:ext cx="1819275" cy="158750"/>
            </a:xfrm>
            <a:custGeom>
              <a:avLst/>
              <a:gdLst/>
              <a:ahLst/>
              <a:cxnLst/>
              <a:rect l="l" t="t" r="r" b="b"/>
              <a:pathLst>
                <a:path w="1819275" h="158750">
                  <a:moveTo>
                    <a:pt x="1818821" y="0"/>
                  </a:moveTo>
                  <a:lnTo>
                    <a:pt x="0" y="0"/>
                  </a:lnTo>
                  <a:lnTo>
                    <a:pt x="0" y="158351"/>
                  </a:lnTo>
                  <a:lnTo>
                    <a:pt x="1818821" y="158351"/>
                  </a:lnTo>
                  <a:lnTo>
                    <a:pt x="1818821" y="0"/>
                  </a:lnTo>
                  <a:close/>
                </a:path>
              </a:pathLst>
            </a:custGeom>
            <a:solidFill>
              <a:srgbClr val="D1D3D4"/>
            </a:solidFill>
          </p:spPr>
          <p:txBody>
            <a:bodyPr wrap="square" lIns="0" tIns="0" rIns="0" bIns="0" rtlCol="0"/>
            <a:lstStyle/>
            <a:p>
              <a:endParaRPr/>
            </a:p>
          </p:txBody>
        </p:sp>
        <p:sp>
          <p:nvSpPr>
            <p:cNvPr id="24" name="object 24"/>
            <p:cNvSpPr/>
            <p:nvPr/>
          </p:nvSpPr>
          <p:spPr>
            <a:xfrm>
              <a:off x="1555951" y="2473729"/>
              <a:ext cx="1819275" cy="158750"/>
            </a:xfrm>
            <a:custGeom>
              <a:avLst/>
              <a:gdLst/>
              <a:ahLst/>
              <a:cxnLst/>
              <a:rect l="l" t="t" r="r" b="b"/>
              <a:pathLst>
                <a:path w="1819275" h="158750">
                  <a:moveTo>
                    <a:pt x="1818821" y="158351"/>
                  </a:moveTo>
                  <a:lnTo>
                    <a:pt x="0" y="158351"/>
                  </a:lnTo>
                  <a:lnTo>
                    <a:pt x="0" y="0"/>
                  </a:lnTo>
                  <a:lnTo>
                    <a:pt x="1818821" y="0"/>
                  </a:lnTo>
                  <a:lnTo>
                    <a:pt x="1818821" y="158351"/>
                  </a:lnTo>
                  <a:close/>
                </a:path>
              </a:pathLst>
            </a:custGeom>
            <a:ln w="5714">
              <a:solidFill>
                <a:srgbClr val="231F20"/>
              </a:solidFill>
            </a:ln>
          </p:spPr>
          <p:txBody>
            <a:bodyPr wrap="square" lIns="0" tIns="0" rIns="0" bIns="0" rtlCol="0"/>
            <a:lstStyle/>
            <a:p>
              <a:endParaRPr/>
            </a:p>
          </p:txBody>
        </p:sp>
        <p:sp>
          <p:nvSpPr>
            <p:cNvPr id="25" name="object 25"/>
            <p:cNvSpPr/>
            <p:nvPr/>
          </p:nvSpPr>
          <p:spPr>
            <a:xfrm>
              <a:off x="1555951" y="2099448"/>
              <a:ext cx="1682750" cy="158750"/>
            </a:xfrm>
            <a:custGeom>
              <a:avLst/>
              <a:gdLst/>
              <a:ahLst/>
              <a:cxnLst/>
              <a:rect l="l" t="t" r="r" b="b"/>
              <a:pathLst>
                <a:path w="1682750" h="158750">
                  <a:moveTo>
                    <a:pt x="1682404" y="0"/>
                  </a:moveTo>
                  <a:lnTo>
                    <a:pt x="0" y="0"/>
                  </a:lnTo>
                  <a:lnTo>
                    <a:pt x="0" y="158351"/>
                  </a:lnTo>
                  <a:lnTo>
                    <a:pt x="1682404" y="158351"/>
                  </a:lnTo>
                  <a:lnTo>
                    <a:pt x="1682404" y="0"/>
                  </a:lnTo>
                  <a:close/>
                </a:path>
              </a:pathLst>
            </a:custGeom>
            <a:solidFill>
              <a:srgbClr val="D1D3D4"/>
            </a:solidFill>
          </p:spPr>
          <p:txBody>
            <a:bodyPr wrap="square" lIns="0" tIns="0" rIns="0" bIns="0" rtlCol="0"/>
            <a:lstStyle/>
            <a:p>
              <a:endParaRPr/>
            </a:p>
          </p:txBody>
        </p:sp>
        <p:sp>
          <p:nvSpPr>
            <p:cNvPr id="26" name="object 26"/>
            <p:cNvSpPr/>
            <p:nvPr/>
          </p:nvSpPr>
          <p:spPr>
            <a:xfrm>
              <a:off x="1555951" y="2099454"/>
              <a:ext cx="1682750" cy="158750"/>
            </a:xfrm>
            <a:custGeom>
              <a:avLst/>
              <a:gdLst/>
              <a:ahLst/>
              <a:cxnLst/>
              <a:rect l="l" t="t" r="r" b="b"/>
              <a:pathLst>
                <a:path w="1682750" h="158750">
                  <a:moveTo>
                    <a:pt x="1682404" y="158351"/>
                  </a:moveTo>
                  <a:lnTo>
                    <a:pt x="0" y="158351"/>
                  </a:lnTo>
                  <a:lnTo>
                    <a:pt x="0" y="0"/>
                  </a:lnTo>
                  <a:lnTo>
                    <a:pt x="1682404" y="0"/>
                  </a:lnTo>
                  <a:lnTo>
                    <a:pt x="1682404" y="158351"/>
                  </a:lnTo>
                  <a:close/>
                </a:path>
              </a:pathLst>
            </a:custGeom>
            <a:ln w="5714">
              <a:solidFill>
                <a:srgbClr val="231F20"/>
              </a:solidFill>
            </a:ln>
          </p:spPr>
          <p:txBody>
            <a:bodyPr wrap="square" lIns="0" tIns="0" rIns="0" bIns="0" rtlCol="0"/>
            <a:lstStyle/>
            <a:p>
              <a:endParaRPr/>
            </a:p>
          </p:txBody>
        </p:sp>
        <p:sp>
          <p:nvSpPr>
            <p:cNvPr id="27" name="object 27"/>
            <p:cNvSpPr/>
            <p:nvPr/>
          </p:nvSpPr>
          <p:spPr>
            <a:xfrm>
              <a:off x="1555951" y="1718018"/>
              <a:ext cx="1347470" cy="158750"/>
            </a:xfrm>
            <a:custGeom>
              <a:avLst/>
              <a:gdLst/>
              <a:ahLst/>
              <a:cxnLst/>
              <a:rect l="l" t="t" r="r" b="b"/>
              <a:pathLst>
                <a:path w="1347470" h="158750">
                  <a:moveTo>
                    <a:pt x="1346956" y="0"/>
                  </a:moveTo>
                  <a:lnTo>
                    <a:pt x="0" y="0"/>
                  </a:lnTo>
                  <a:lnTo>
                    <a:pt x="0" y="158351"/>
                  </a:lnTo>
                  <a:lnTo>
                    <a:pt x="1346956" y="158351"/>
                  </a:lnTo>
                  <a:lnTo>
                    <a:pt x="1346956" y="0"/>
                  </a:lnTo>
                  <a:close/>
                </a:path>
              </a:pathLst>
            </a:custGeom>
            <a:solidFill>
              <a:srgbClr val="D1D3D4"/>
            </a:solidFill>
          </p:spPr>
          <p:txBody>
            <a:bodyPr wrap="square" lIns="0" tIns="0" rIns="0" bIns="0" rtlCol="0"/>
            <a:lstStyle/>
            <a:p>
              <a:endParaRPr/>
            </a:p>
          </p:txBody>
        </p:sp>
        <p:sp>
          <p:nvSpPr>
            <p:cNvPr id="28" name="object 28"/>
            <p:cNvSpPr/>
            <p:nvPr/>
          </p:nvSpPr>
          <p:spPr>
            <a:xfrm>
              <a:off x="1555951" y="1718023"/>
              <a:ext cx="1347470" cy="158750"/>
            </a:xfrm>
            <a:custGeom>
              <a:avLst/>
              <a:gdLst/>
              <a:ahLst/>
              <a:cxnLst/>
              <a:rect l="l" t="t" r="r" b="b"/>
              <a:pathLst>
                <a:path w="1347470" h="158750">
                  <a:moveTo>
                    <a:pt x="1346956" y="158351"/>
                  </a:moveTo>
                  <a:lnTo>
                    <a:pt x="0" y="158351"/>
                  </a:lnTo>
                  <a:lnTo>
                    <a:pt x="0" y="0"/>
                  </a:lnTo>
                  <a:lnTo>
                    <a:pt x="1346956" y="0"/>
                  </a:lnTo>
                  <a:lnTo>
                    <a:pt x="1346956" y="158351"/>
                  </a:lnTo>
                  <a:close/>
                </a:path>
              </a:pathLst>
            </a:custGeom>
            <a:ln w="5714">
              <a:solidFill>
                <a:srgbClr val="231F20"/>
              </a:solidFill>
            </a:ln>
          </p:spPr>
          <p:txBody>
            <a:bodyPr wrap="square" lIns="0" tIns="0" rIns="0" bIns="0" rtlCol="0"/>
            <a:lstStyle/>
            <a:p>
              <a:endParaRPr/>
            </a:p>
          </p:txBody>
        </p:sp>
        <p:sp>
          <p:nvSpPr>
            <p:cNvPr id="29" name="object 29"/>
            <p:cNvSpPr/>
            <p:nvPr/>
          </p:nvSpPr>
          <p:spPr>
            <a:xfrm>
              <a:off x="1555951" y="1342519"/>
              <a:ext cx="1163955" cy="158750"/>
            </a:xfrm>
            <a:custGeom>
              <a:avLst/>
              <a:gdLst/>
              <a:ahLst/>
              <a:cxnLst/>
              <a:rect l="l" t="t" r="r" b="b"/>
              <a:pathLst>
                <a:path w="1163955" h="158750">
                  <a:moveTo>
                    <a:pt x="1163585" y="0"/>
                  </a:moveTo>
                  <a:lnTo>
                    <a:pt x="0" y="0"/>
                  </a:lnTo>
                  <a:lnTo>
                    <a:pt x="0" y="158351"/>
                  </a:lnTo>
                  <a:lnTo>
                    <a:pt x="1163585" y="158351"/>
                  </a:lnTo>
                  <a:lnTo>
                    <a:pt x="1163585" y="0"/>
                  </a:lnTo>
                  <a:close/>
                </a:path>
              </a:pathLst>
            </a:custGeom>
            <a:solidFill>
              <a:srgbClr val="D1D3D4"/>
            </a:solidFill>
          </p:spPr>
          <p:txBody>
            <a:bodyPr wrap="square" lIns="0" tIns="0" rIns="0" bIns="0" rtlCol="0"/>
            <a:lstStyle/>
            <a:p>
              <a:endParaRPr/>
            </a:p>
          </p:txBody>
        </p:sp>
        <p:sp>
          <p:nvSpPr>
            <p:cNvPr id="30" name="object 30"/>
            <p:cNvSpPr/>
            <p:nvPr/>
          </p:nvSpPr>
          <p:spPr>
            <a:xfrm>
              <a:off x="1555951" y="1342525"/>
              <a:ext cx="1163955" cy="158750"/>
            </a:xfrm>
            <a:custGeom>
              <a:avLst/>
              <a:gdLst/>
              <a:ahLst/>
              <a:cxnLst/>
              <a:rect l="l" t="t" r="r" b="b"/>
              <a:pathLst>
                <a:path w="1163955" h="158750">
                  <a:moveTo>
                    <a:pt x="1163585" y="158351"/>
                  </a:moveTo>
                  <a:lnTo>
                    <a:pt x="0" y="158351"/>
                  </a:lnTo>
                  <a:lnTo>
                    <a:pt x="0" y="0"/>
                  </a:lnTo>
                  <a:lnTo>
                    <a:pt x="1163585" y="0"/>
                  </a:lnTo>
                  <a:lnTo>
                    <a:pt x="1163585" y="158351"/>
                  </a:lnTo>
                  <a:close/>
                </a:path>
              </a:pathLst>
            </a:custGeom>
            <a:ln w="5714">
              <a:solidFill>
                <a:srgbClr val="231F20"/>
              </a:solidFill>
            </a:ln>
          </p:spPr>
          <p:txBody>
            <a:bodyPr wrap="square" lIns="0" tIns="0" rIns="0" bIns="0" rtlCol="0"/>
            <a:lstStyle/>
            <a:p>
              <a:endParaRPr/>
            </a:p>
          </p:txBody>
        </p:sp>
        <p:sp>
          <p:nvSpPr>
            <p:cNvPr id="31" name="object 31"/>
            <p:cNvSpPr/>
            <p:nvPr/>
          </p:nvSpPr>
          <p:spPr>
            <a:xfrm>
              <a:off x="1555940" y="964632"/>
              <a:ext cx="1009015" cy="158750"/>
            </a:xfrm>
            <a:custGeom>
              <a:avLst/>
              <a:gdLst/>
              <a:ahLst/>
              <a:cxnLst/>
              <a:rect l="l" t="t" r="r" b="b"/>
              <a:pathLst>
                <a:path w="1009014" h="158750">
                  <a:moveTo>
                    <a:pt x="1008537" y="0"/>
                  </a:moveTo>
                  <a:lnTo>
                    <a:pt x="0" y="0"/>
                  </a:lnTo>
                  <a:lnTo>
                    <a:pt x="0" y="158351"/>
                  </a:lnTo>
                  <a:lnTo>
                    <a:pt x="1008537" y="158351"/>
                  </a:lnTo>
                  <a:lnTo>
                    <a:pt x="1008537" y="0"/>
                  </a:lnTo>
                  <a:close/>
                </a:path>
              </a:pathLst>
            </a:custGeom>
            <a:solidFill>
              <a:srgbClr val="D1D3D4"/>
            </a:solidFill>
          </p:spPr>
          <p:txBody>
            <a:bodyPr wrap="square" lIns="0" tIns="0" rIns="0" bIns="0" rtlCol="0"/>
            <a:lstStyle/>
            <a:p>
              <a:endParaRPr/>
            </a:p>
          </p:txBody>
        </p:sp>
        <p:sp>
          <p:nvSpPr>
            <p:cNvPr id="32" name="object 32"/>
            <p:cNvSpPr/>
            <p:nvPr/>
          </p:nvSpPr>
          <p:spPr>
            <a:xfrm>
              <a:off x="1555940" y="964638"/>
              <a:ext cx="1009015" cy="158750"/>
            </a:xfrm>
            <a:custGeom>
              <a:avLst/>
              <a:gdLst/>
              <a:ahLst/>
              <a:cxnLst/>
              <a:rect l="l" t="t" r="r" b="b"/>
              <a:pathLst>
                <a:path w="1009014" h="158750">
                  <a:moveTo>
                    <a:pt x="1008537" y="158351"/>
                  </a:moveTo>
                  <a:lnTo>
                    <a:pt x="0" y="158351"/>
                  </a:lnTo>
                  <a:lnTo>
                    <a:pt x="0" y="0"/>
                  </a:lnTo>
                  <a:lnTo>
                    <a:pt x="1008537" y="0"/>
                  </a:lnTo>
                  <a:lnTo>
                    <a:pt x="1008537" y="158351"/>
                  </a:lnTo>
                  <a:close/>
                </a:path>
              </a:pathLst>
            </a:custGeom>
            <a:ln w="5714">
              <a:solidFill>
                <a:srgbClr val="231F20"/>
              </a:solidFill>
            </a:ln>
          </p:spPr>
          <p:txBody>
            <a:bodyPr wrap="square" lIns="0" tIns="0" rIns="0" bIns="0" rtlCol="0"/>
            <a:lstStyle/>
            <a:p>
              <a:endParaRPr/>
            </a:p>
          </p:txBody>
        </p:sp>
        <p:sp>
          <p:nvSpPr>
            <p:cNvPr id="33" name="object 33"/>
            <p:cNvSpPr/>
            <p:nvPr/>
          </p:nvSpPr>
          <p:spPr>
            <a:xfrm>
              <a:off x="1555951" y="605776"/>
              <a:ext cx="934719" cy="158750"/>
            </a:xfrm>
            <a:custGeom>
              <a:avLst/>
              <a:gdLst/>
              <a:ahLst/>
              <a:cxnLst/>
              <a:rect l="l" t="t" r="r" b="b"/>
              <a:pathLst>
                <a:path w="934719" h="158750">
                  <a:moveTo>
                    <a:pt x="934459" y="0"/>
                  </a:moveTo>
                  <a:lnTo>
                    <a:pt x="0" y="0"/>
                  </a:lnTo>
                  <a:lnTo>
                    <a:pt x="0" y="158351"/>
                  </a:lnTo>
                  <a:lnTo>
                    <a:pt x="934459" y="158351"/>
                  </a:lnTo>
                  <a:lnTo>
                    <a:pt x="934459" y="0"/>
                  </a:lnTo>
                  <a:close/>
                </a:path>
              </a:pathLst>
            </a:custGeom>
            <a:solidFill>
              <a:srgbClr val="D1D3D4"/>
            </a:solidFill>
          </p:spPr>
          <p:txBody>
            <a:bodyPr wrap="square" lIns="0" tIns="0" rIns="0" bIns="0" rtlCol="0"/>
            <a:lstStyle/>
            <a:p>
              <a:endParaRPr/>
            </a:p>
          </p:txBody>
        </p:sp>
        <p:sp>
          <p:nvSpPr>
            <p:cNvPr id="34" name="object 34"/>
            <p:cNvSpPr/>
            <p:nvPr/>
          </p:nvSpPr>
          <p:spPr>
            <a:xfrm>
              <a:off x="1555951" y="605770"/>
              <a:ext cx="934719" cy="158750"/>
            </a:xfrm>
            <a:custGeom>
              <a:avLst/>
              <a:gdLst/>
              <a:ahLst/>
              <a:cxnLst/>
              <a:rect l="l" t="t" r="r" b="b"/>
              <a:pathLst>
                <a:path w="934719" h="158750">
                  <a:moveTo>
                    <a:pt x="934459" y="158351"/>
                  </a:moveTo>
                  <a:lnTo>
                    <a:pt x="0" y="158351"/>
                  </a:lnTo>
                  <a:lnTo>
                    <a:pt x="0" y="0"/>
                  </a:lnTo>
                  <a:lnTo>
                    <a:pt x="934459" y="0"/>
                  </a:lnTo>
                  <a:lnTo>
                    <a:pt x="934459" y="158351"/>
                  </a:lnTo>
                  <a:close/>
                </a:path>
              </a:pathLst>
            </a:custGeom>
            <a:ln w="5714">
              <a:solidFill>
                <a:srgbClr val="231F20"/>
              </a:solidFill>
            </a:ln>
          </p:spPr>
          <p:txBody>
            <a:bodyPr wrap="square" lIns="0" tIns="0" rIns="0" bIns="0" rtlCol="0"/>
            <a:lstStyle/>
            <a:p>
              <a:endParaRPr/>
            </a:p>
          </p:txBody>
        </p:sp>
        <p:sp>
          <p:nvSpPr>
            <p:cNvPr id="35" name="object 35"/>
            <p:cNvSpPr/>
            <p:nvPr/>
          </p:nvSpPr>
          <p:spPr>
            <a:xfrm>
              <a:off x="1555947" y="605783"/>
              <a:ext cx="0" cy="2138680"/>
            </a:xfrm>
            <a:custGeom>
              <a:avLst/>
              <a:gdLst/>
              <a:ahLst/>
              <a:cxnLst/>
              <a:rect l="l" t="t" r="r" b="b"/>
              <a:pathLst>
                <a:path h="2138680">
                  <a:moveTo>
                    <a:pt x="0" y="2138507"/>
                  </a:moveTo>
                  <a:lnTo>
                    <a:pt x="0" y="0"/>
                  </a:lnTo>
                </a:path>
              </a:pathLst>
            </a:custGeom>
            <a:ln w="5714">
              <a:solidFill>
                <a:srgbClr val="231F20"/>
              </a:solidFill>
            </a:ln>
          </p:spPr>
          <p:txBody>
            <a:bodyPr wrap="square" lIns="0" tIns="0" rIns="0" bIns="0" rtlCol="0"/>
            <a:lstStyle/>
            <a:p>
              <a:endParaRPr/>
            </a:p>
          </p:txBody>
        </p:sp>
        <p:sp>
          <p:nvSpPr>
            <p:cNvPr id="36" name="object 36"/>
            <p:cNvSpPr/>
            <p:nvPr/>
          </p:nvSpPr>
          <p:spPr>
            <a:xfrm>
              <a:off x="3398247" y="2744290"/>
              <a:ext cx="388620" cy="0"/>
            </a:xfrm>
            <a:custGeom>
              <a:avLst/>
              <a:gdLst/>
              <a:ahLst/>
              <a:cxnLst/>
              <a:rect l="l" t="t" r="r" b="b"/>
              <a:pathLst>
                <a:path w="388620">
                  <a:moveTo>
                    <a:pt x="388139" y="0"/>
                  </a:moveTo>
                  <a:lnTo>
                    <a:pt x="0" y="0"/>
                  </a:lnTo>
                </a:path>
              </a:pathLst>
            </a:custGeom>
            <a:ln w="5714">
              <a:solidFill>
                <a:srgbClr val="231F20"/>
              </a:solidFill>
            </a:ln>
          </p:spPr>
          <p:txBody>
            <a:bodyPr wrap="square" lIns="0" tIns="0" rIns="0" bIns="0" rtlCol="0"/>
            <a:lstStyle/>
            <a:p>
              <a:endParaRPr/>
            </a:p>
          </p:txBody>
        </p:sp>
      </p:grpSp>
      <p:sp>
        <p:nvSpPr>
          <p:cNvPr id="37" name="object 37"/>
          <p:cNvSpPr txBox="1"/>
          <p:nvPr/>
        </p:nvSpPr>
        <p:spPr>
          <a:xfrm>
            <a:off x="1521057" y="2791409"/>
            <a:ext cx="76835" cy="135255"/>
          </a:xfrm>
          <a:prstGeom prst="rect">
            <a:avLst/>
          </a:prstGeom>
        </p:spPr>
        <p:txBody>
          <a:bodyPr vert="horz" wrap="square" lIns="0" tIns="15240" rIns="0" bIns="0" rtlCol="0">
            <a:spAutoFit/>
          </a:bodyPr>
          <a:lstStyle/>
          <a:p>
            <a:pPr marL="12700">
              <a:lnSpc>
                <a:spcPct val="100000"/>
              </a:lnSpc>
              <a:spcBef>
                <a:spcPts val="120"/>
              </a:spcBef>
            </a:pPr>
            <a:r>
              <a:rPr sz="700" spc="10" dirty="0">
                <a:solidFill>
                  <a:srgbClr val="231F20"/>
                </a:solidFill>
                <a:latin typeface="Arial MT"/>
                <a:cs typeface="Arial MT"/>
              </a:rPr>
              <a:t>0</a:t>
            </a:r>
            <a:endParaRPr sz="700">
              <a:latin typeface="Arial MT"/>
              <a:cs typeface="Arial MT"/>
            </a:endParaRPr>
          </a:p>
        </p:txBody>
      </p:sp>
      <p:sp>
        <p:nvSpPr>
          <p:cNvPr id="38" name="object 38"/>
          <p:cNvSpPr txBox="1"/>
          <p:nvPr/>
        </p:nvSpPr>
        <p:spPr>
          <a:xfrm>
            <a:off x="622842" y="2476124"/>
            <a:ext cx="874394" cy="135255"/>
          </a:xfrm>
          <a:prstGeom prst="rect">
            <a:avLst/>
          </a:prstGeom>
        </p:spPr>
        <p:txBody>
          <a:bodyPr vert="horz" wrap="square" lIns="0" tIns="15240" rIns="0" bIns="0" rtlCol="0">
            <a:spAutoFit/>
          </a:bodyPr>
          <a:lstStyle/>
          <a:p>
            <a:pPr marL="12700">
              <a:lnSpc>
                <a:spcPct val="100000"/>
              </a:lnSpc>
              <a:spcBef>
                <a:spcPts val="120"/>
              </a:spcBef>
            </a:pPr>
            <a:r>
              <a:rPr sz="700" spc="5" dirty="0">
                <a:solidFill>
                  <a:srgbClr val="231F20"/>
                </a:solidFill>
                <a:latin typeface="Arial MT"/>
                <a:cs typeface="Arial MT"/>
              </a:rPr>
              <a:t>Single-Party</a:t>
            </a:r>
            <a:r>
              <a:rPr sz="700" spc="-20" dirty="0">
                <a:solidFill>
                  <a:srgbClr val="231F20"/>
                </a:solidFill>
                <a:latin typeface="Arial MT"/>
                <a:cs typeface="Arial MT"/>
              </a:rPr>
              <a:t> </a:t>
            </a:r>
            <a:r>
              <a:rPr sz="700" spc="10" dirty="0">
                <a:solidFill>
                  <a:srgbClr val="231F20"/>
                </a:solidFill>
                <a:latin typeface="Arial MT"/>
                <a:cs typeface="Arial MT"/>
              </a:rPr>
              <a:t>Majority</a:t>
            </a:r>
            <a:endParaRPr sz="700">
              <a:latin typeface="Arial MT"/>
              <a:cs typeface="Arial MT"/>
            </a:endParaRPr>
          </a:p>
        </p:txBody>
      </p:sp>
      <p:sp>
        <p:nvSpPr>
          <p:cNvPr id="39" name="object 39"/>
          <p:cNvSpPr txBox="1"/>
          <p:nvPr/>
        </p:nvSpPr>
        <p:spPr>
          <a:xfrm>
            <a:off x="806179" y="2046996"/>
            <a:ext cx="690880" cy="245110"/>
          </a:xfrm>
          <a:prstGeom prst="rect">
            <a:avLst/>
          </a:prstGeom>
        </p:spPr>
        <p:txBody>
          <a:bodyPr vert="horz" wrap="square" lIns="0" tIns="15240" rIns="0" bIns="0" rtlCol="0">
            <a:spAutoFit/>
          </a:bodyPr>
          <a:lstStyle/>
          <a:p>
            <a:pPr marR="5080" algn="r">
              <a:lnSpc>
                <a:spcPct val="100000"/>
              </a:lnSpc>
              <a:spcBef>
                <a:spcPts val="120"/>
              </a:spcBef>
            </a:pPr>
            <a:r>
              <a:rPr sz="700" spc="5" dirty="0">
                <a:solidFill>
                  <a:srgbClr val="231F20"/>
                </a:solidFill>
                <a:latin typeface="Arial MT"/>
                <a:cs typeface="Arial MT"/>
              </a:rPr>
              <a:t>Minimal</a:t>
            </a:r>
            <a:r>
              <a:rPr sz="700" spc="-25" dirty="0">
                <a:solidFill>
                  <a:srgbClr val="231F20"/>
                </a:solidFill>
                <a:latin typeface="Arial MT"/>
                <a:cs typeface="Arial MT"/>
              </a:rPr>
              <a:t> </a:t>
            </a:r>
            <a:r>
              <a:rPr sz="700" dirty="0">
                <a:solidFill>
                  <a:srgbClr val="231F20"/>
                </a:solidFill>
                <a:latin typeface="Arial MT"/>
                <a:cs typeface="Arial MT"/>
              </a:rPr>
              <a:t>W</a:t>
            </a:r>
            <a:r>
              <a:rPr sz="700" spc="5" dirty="0">
                <a:solidFill>
                  <a:srgbClr val="231F20"/>
                </a:solidFill>
                <a:latin typeface="Arial MT"/>
                <a:cs typeface="Arial MT"/>
              </a:rPr>
              <a:t>inning</a:t>
            </a:r>
            <a:endParaRPr sz="700">
              <a:latin typeface="Arial MT"/>
              <a:cs typeface="Arial MT"/>
            </a:endParaRPr>
          </a:p>
          <a:p>
            <a:pPr marR="5080" algn="r">
              <a:lnSpc>
                <a:spcPct val="100000"/>
              </a:lnSpc>
              <a:spcBef>
                <a:spcPts val="20"/>
              </a:spcBef>
            </a:pPr>
            <a:r>
              <a:rPr sz="700" spc="5" dirty="0">
                <a:solidFill>
                  <a:srgbClr val="231F20"/>
                </a:solidFill>
                <a:latin typeface="Arial MT"/>
                <a:cs typeface="Arial MT"/>
              </a:rPr>
              <a:t>Coalition</a:t>
            </a:r>
            <a:endParaRPr sz="700">
              <a:latin typeface="Arial MT"/>
              <a:cs typeface="Arial MT"/>
            </a:endParaRPr>
          </a:p>
        </p:txBody>
      </p:sp>
      <p:sp>
        <p:nvSpPr>
          <p:cNvPr id="40" name="object 40"/>
          <p:cNvSpPr txBox="1"/>
          <p:nvPr/>
        </p:nvSpPr>
        <p:spPr>
          <a:xfrm>
            <a:off x="565792" y="1720437"/>
            <a:ext cx="931544" cy="135255"/>
          </a:xfrm>
          <a:prstGeom prst="rect">
            <a:avLst/>
          </a:prstGeom>
        </p:spPr>
        <p:txBody>
          <a:bodyPr vert="horz" wrap="square" lIns="0" tIns="15240" rIns="0" bIns="0" rtlCol="0">
            <a:spAutoFit/>
          </a:bodyPr>
          <a:lstStyle/>
          <a:p>
            <a:pPr marL="12700">
              <a:lnSpc>
                <a:spcPct val="100000"/>
              </a:lnSpc>
              <a:spcBef>
                <a:spcPts val="120"/>
              </a:spcBef>
            </a:pPr>
            <a:r>
              <a:rPr sz="700" spc="5" dirty="0">
                <a:solidFill>
                  <a:srgbClr val="231F20"/>
                </a:solidFill>
                <a:latin typeface="Arial MT"/>
                <a:cs typeface="Arial MT"/>
              </a:rPr>
              <a:t>All</a:t>
            </a:r>
            <a:r>
              <a:rPr sz="700" spc="-15" dirty="0">
                <a:solidFill>
                  <a:srgbClr val="231F20"/>
                </a:solidFill>
                <a:latin typeface="Arial MT"/>
                <a:cs typeface="Arial MT"/>
              </a:rPr>
              <a:t> </a:t>
            </a:r>
            <a:r>
              <a:rPr sz="700" spc="5" dirty="0">
                <a:solidFill>
                  <a:srgbClr val="231F20"/>
                </a:solidFill>
                <a:latin typeface="Arial MT"/>
                <a:cs typeface="Arial MT"/>
              </a:rPr>
              <a:t>Cabinets</a:t>
            </a:r>
            <a:r>
              <a:rPr sz="700" spc="-15" dirty="0">
                <a:solidFill>
                  <a:srgbClr val="231F20"/>
                </a:solidFill>
                <a:latin typeface="Arial MT"/>
                <a:cs typeface="Arial MT"/>
              </a:rPr>
              <a:t> </a:t>
            </a:r>
            <a:r>
              <a:rPr sz="700" dirty="0">
                <a:solidFill>
                  <a:srgbClr val="231F20"/>
                </a:solidFill>
                <a:latin typeface="Arial MT"/>
                <a:cs typeface="Arial MT"/>
              </a:rPr>
              <a:t>(Average)</a:t>
            </a:r>
            <a:endParaRPr sz="700">
              <a:latin typeface="Arial MT"/>
              <a:cs typeface="Arial MT"/>
            </a:endParaRPr>
          </a:p>
        </p:txBody>
      </p:sp>
      <p:sp>
        <p:nvSpPr>
          <p:cNvPr id="41" name="object 41"/>
          <p:cNvSpPr txBox="1"/>
          <p:nvPr/>
        </p:nvSpPr>
        <p:spPr>
          <a:xfrm>
            <a:off x="622859" y="1344955"/>
            <a:ext cx="874394" cy="135255"/>
          </a:xfrm>
          <a:prstGeom prst="rect">
            <a:avLst/>
          </a:prstGeom>
        </p:spPr>
        <p:txBody>
          <a:bodyPr vert="horz" wrap="square" lIns="0" tIns="15240" rIns="0" bIns="0" rtlCol="0">
            <a:spAutoFit/>
          </a:bodyPr>
          <a:lstStyle/>
          <a:p>
            <a:pPr marL="12700">
              <a:lnSpc>
                <a:spcPct val="100000"/>
              </a:lnSpc>
              <a:spcBef>
                <a:spcPts val="120"/>
              </a:spcBef>
            </a:pPr>
            <a:r>
              <a:rPr sz="700" spc="5" dirty="0">
                <a:solidFill>
                  <a:srgbClr val="231F20"/>
                </a:solidFill>
                <a:latin typeface="Arial MT"/>
                <a:cs typeface="Arial MT"/>
              </a:rPr>
              <a:t>Single-Party</a:t>
            </a:r>
            <a:r>
              <a:rPr sz="700" spc="-20" dirty="0">
                <a:solidFill>
                  <a:srgbClr val="231F20"/>
                </a:solidFill>
                <a:latin typeface="Arial MT"/>
                <a:cs typeface="Arial MT"/>
              </a:rPr>
              <a:t> </a:t>
            </a:r>
            <a:r>
              <a:rPr sz="700" spc="10" dirty="0">
                <a:solidFill>
                  <a:srgbClr val="231F20"/>
                </a:solidFill>
                <a:latin typeface="Arial MT"/>
                <a:cs typeface="Arial MT"/>
              </a:rPr>
              <a:t>Minority</a:t>
            </a:r>
            <a:endParaRPr sz="700">
              <a:latin typeface="Arial MT"/>
              <a:cs typeface="Arial MT"/>
            </a:endParaRPr>
          </a:p>
        </p:txBody>
      </p:sp>
      <p:sp>
        <p:nvSpPr>
          <p:cNvPr id="42" name="object 42"/>
          <p:cNvSpPr txBox="1"/>
          <p:nvPr/>
        </p:nvSpPr>
        <p:spPr>
          <a:xfrm>
            <a:off x="809945" y="912169"/>
            <a:ext cx="687070" cy="245110"/>
          </a:xfrm>
          <a:prstGeom prst="rect">
            <a:avLst/>
          </a:prstGeom>
        </p:spPr>
        <p:txBody>
          <a:bodyPr vert="horz" wrap="square" lIns="0" tIns="15240" rIns="0" bIns="0" rtlCol="0">
            <a:spAutoFit/>
          </a:bodyPr>
          <a:lstStyle/>
          <a:p>
            <a:pPr marR="5080" algn="r">
              <a:lnSpc>
                <a:spcPct val="100000"/>
              </a:lnSpc>
              <a:spcBef>
                <a:spcPts val="120"/>
              </a:spcBef>
            </a:pPr>
            <a:r>
              <a:rPr sz="700" spc="10" dirty="0">
                <a:solidFill>
                  <a:srgbClr val="231F20"/>
                </a:solidFill>
                <a:latin typeface="Arial MT"/>
                <a:cs typeface="Arial MT"/>
              </a:rPr>
              <a:t>Su</a:t>
            </a:r>
            <a:r>
              <a:rPr sz="700" spc="25" dirty="0">
                <a:solidFill>
                  <a:srgbClr val="231F20"/>
                </a:solidFill>
                <a:latin typeface="Arial MT"/>
                <a:cs typeface="Arial MT"/>
              </a:rPr>
              <a:t>r</a:t>
            </a:r>
            <a:r>
              <a:rPr sz="700" spc="5" dirty="0">
                <a:solidFill>
                  <a:srgbClr val="231F20"/>
                </a:solidFill>
                <a:latin typeface="Arial MT"/>
                <a:cs typeface="Arial MT"/>
              </a:rPr>
              <a:t>plus </a:t>
            </a:r>
            <a:r>
              <a:rPr sz="700" spc="10" dirty="0">
                <a:solidFill>
                  <a:srgbClr val="231F20"/>
                </a:solidFill>
                <a:latin typeface="Arial MT"/>
                <a:cs typeface="Arial MT"/>
              </a:rPr>
              <a:t>Majo</a:t>
            </a:r>
            <a:r>
              <a:rPr sz="700" spc="15" dirty="0">
                <a:solidFill>
                  <a:srgbClr val="231F20"/>
                </a:solidFill>
                <a:latin typeface="Arial MT"/>
                <a:cs typeface="Arial MT"/>
              </a:rPr>
              <a:t>r</a:t>
            </a:r>
            <a:r>
              <a:rPr sz="700" dirty="0">
                <a:solidFill>
                  <a:srgbClr val="231F20"/>
                </a:solidFill>
                <a:latin typeface="Arial MT"/>
                <a:cs typeface="Arial MT"/>
              </a:rPr>
              <a:t>i</a:t>
            </a:r>
            <a:r>
              <a:rPr sz="700" spc="15" dirty="0">
                <a:solidFill>
                  <a:srgbClr val="231F20"/>
                </a:solidFill>
                <a:latin typeface="Arial MT"/>
                <a:cs typeface="Arial MT"/>
              </a:rPr>
              <a:t>t</a:t>
            </a:r>
            <a:r>
              <a:rPr sz="700" spc="10" dirty="0">
                <a:solidFill>
                  <a:srgbClr val="231F20"/>
                </a:solidFill>
                <a:latin typeface="Arial MT"/>
                <a:cs typeface="Arial MT"/>
              </a:rPr>
              <a:t>y</a:t>
            </a:r>
            <a:endParaRPr sz="700">
              <a:latin typeface="Arial MT"/>
              <a:cs typeface="Arial MT"/>
            </a:endParaRPr>
          </a:p>
          <a:p>
            <a:pPr marR="5080" algn="r">
              <a:lnSpc>
                <a:spcPct val="100000"/>
              </a:lnSpc>
              <a:spcBef>
                <a:spcPts val="20"/>
              </a:spcBef>
            </a:pPr>
            <a:r>
              <a:rPr sz="700" spc="5" dirty="0">
                <a:solidFill>
                  <a:srgbClr val="231F20"/>
                </a:solidFill>
                <a:latin typeface="Arial MT"/>
                <a:cs typeface="Arial MT"/>
              </a:rPr>
              <a:t>Coalition</a:t>
            </a:r>
            <a:endParaRPr sz="700">
              <a:latin typeface="Arial MT"/>
              <a:cs typeface="Arial MT"/>
            </a:endParaRPr>
          </a:p>
        </p:txBody>
      </p:sp>
      <p:sp>
        <p:nvSpPr>
          <p:cNvPr id="43" name="object 43"/>
          <p:cNvSpPr txBox="1"/>
          <p:nvPr/>
        </p:nvSpPr>
        <p:spPr>
          <a:xfrm>
            <a:off x="768340" y="608223"/>
            <a:ext cx="728980" cy="135255"/>
          </a:xfrm>
          <a:prstGeom prst="rect">
            <a:avLst/>
          </a:prstGeom>
        </p:spPr>
        <p:txBody>
          <a:bodyPr vert="horz" wrap="square" lIns="0" tIns="15240" rIns="0" bIns="0" rtlCol="0">
            <a:spAutoFit/>
          </a:bodyPr>
          <a:lstStyle/>
          <a:p>
            <a:pPr marL="12700">
              <a:lnSpc>
                <a:spcPct val="100000"/>
              </a:lnSpc>
              <a:spcBef>
                <a:spcPts val="120"/>
              </a:spcBef>
            </a:pPr>
            <a:r>
              <a:rPr sz="700" spc="10" dirty="0">
                <a:solidFill>
                  <a:srgbClr val="231F20"/>
                </a:solidFill>
                <a:latin typeface="Arial MT"/>
                <a:cs typeface="Arial MT"/>
              </a:rPr>
              <a:t>Minority</a:t>
            </a:r>
            <a:r>
              <a:rPr sz="700" spc="-45" dirty="0">
                <a:solidFill>
                  <a:srgbClr val="231F20"/>
                </a:solidFill>
                <a:latin typeface="Arial MT"/>
                <a:cs typeface="Arial MT"/>
              </a:rPr>
              <a:t> </a:t>
            </a:r>
            <a:r>
              <a:rPr sz="700" spc="5" dirty="0">
                <a:solidFill>
                  <a:srgbClr val="231F20"/>
                </a:solidFill>
                <a:latin typeface="Arial MT"/>
                <a:cs typeface="Arial MT"/>
              </a:rPr>
              <a:t>Coalition</a:t>
            </a:r>
            <a:endParaRPr sz="700">
              <a:latin typeface="Arial MT"/>
              <a:cs typeface="Arial MT"/>
            </a:endParaRPr>
          </a:p>
        </p:txBody>
      </p:sp>
    </p:spTree>
  </p:cSld>
  <p:clrMapOvr>
    <a:masterClrMapping/>
  </p:clrMapOvr>
  <p:transition>
    <p:cut/>
  </p:transition>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30554"/>
            <a:ext cx="3536950" cy="180819"/>
          </a:xfrm>
          <a:prstGeom prst="rect">
            <a:avLst/>
          </a:prstGeom>
        </p:spPr>
        <p:txBody>
          <a:bodyPr vert="horz" wrap="square" lIns="0" tIns="11430" rIns="0" bIns="0" rtlCol="0">
            <a:spAutoFit/>
          </a:bodyPr>
          <a:lstStyle/>
          <a:p>
            <a:pPr marL="12700">
              <a:lnSpc>
                <a:spcPct val="100000"/>
              </a:lnSpc>
              <a:spcBef>
                <a:spcPts val="90"/>
              </a:spcBef>
            </a:pPr>
            <a:r>
              <a:rPr dirty="0">
                <a:solidFill>
                  <a:srgbClr val="00B0F0"/>
                </a:solidFill>
                <a:latin typeface="+mn-lt"/>
              </a:rPr>
              <a:t>Minimum (Black) and Average (Gray) Government Duration</a:t>
            </a:r>
          </a:p>
        </p:txBody>
      </p:sp>
      <p:grpSp>
        <p:nvGrpSpPr>
          <p:cNvPr id="3" name="object 3"/>
          <p:cNvGrpSpPr/>
          <p:nvPr/>
        </p:nvGrpSpPr>
        <p:grpSpPr>
          <a:xfrm>
            <a:off x="1142493" y="406458"/>
            <a:ext cx="2559050" cy="2181860"/>
            <a:chOff x="1142493" y="406458"/>
            <a:chExt cx="2559050" cy="2181860"/>
          </a:xfrm>
        </p:grpSpPr>
        <p:sp>
          <p:nvSpPr>
            <p:cNvPr id="4" name="object 4"/>
            <p:cNvSpPr/>
            <p:nvPr/>
          </p:nvSpPr>
          <p:spPr>
            <a:xfrm>
              <a:off x="1144874" y="408840"/>
              <a:ext cx="2554605" cy="2119630"/>
            </a:xfrm>
            <a:custGeom>
              <a:avLst/>
              <a:gdLst/>
              <a:ahLst/>
              <a:cxnLst/>
              <a:rect l="l" t="t" r="r" b="b"/>
              <a:pathLst>
                <a:path w="2554604" h="2119630">
                  <a:moveTo>
                    <a:pt x="2554090" y="2119512"/>
                  </a:moveTo>
                  <a:lnTo>
                    <a:pt x="0" y="2119512"/>
                  </a:lnTo>
                  <a:lnTo>
                    <a:pt x="0" y="0"/>
                  </a:lnTo>
                  <a:lnTo>
                    <a:pt x="2554090" y="0"/>
                  </a:lnTo>
                  <a:lnTo>
                    <a:pt x="2554090" y="2119512"/>
                  </a:lnTo>
                  <a:close/>
                </a:path>
              </a:pathLst>
            </a:custGeom>
            <a:ln w="4762">
              <a:solidFill>
                <a:srgbClr val="231F20"/>
              </a:solidFill>
            </a:ln>
          </p:spPr>
          <p:txBody>
            <a:bodyPr wrap="square" lIns="0" tIns="0" rIns="0" bIns="0" rtlCol="0"/>
            <a:lstStyle/>
            <a:p>
              <a:endParaRPr/>
            </a:p>
          </p:txBody>
        </p:sp>
        <p:sp>
          <p:nvSpPr>
            <p:cNvPr id="5" name="object 5"/>
            <p:cNvSpPr/>
            <p:nvPr/>
          </p:nvSpPr>
          <p:spPr>
            <a:xfrm>
              <a:off x="1144876" y="708483"/>
              <a:ext cx="59690" cy="0"/>
            </a:xfrm>
            <a:custGeom>
              <a:avLst/>
              <a:gdLst/>
              <a:ahLst/>
              <a:cxnLst/>
              <a:rect l="l" t="t" r="r" b="b"/>
              <a:pathLst>
                <a:path w="59690">
                  <a:moveTo>
                    <a:pt x="59531" y="0"/>
                  </a:moveTo>
                  <a:lnTo>
                    <a:pt x="0" y="0"/>
                  </a:lnTo>
                </a:path>
              </a:pathLst>
            </a:custGeom>
            <a:ln w="4743">
              <a:solidFill>
                <a:srgbClr val="231F20"/>
              </a:solidFill>
            </a:ln>
          </p:spPr>
          <p:txBody>
            <a:bodyPr wrap="square" lIns="0" tIns="0" rIns="0" bIns="0" rtlCol="0"/>
            <a:lstStyle/>
            <a:p>
              <a:endParaRPr/>
            </a:p>
          </p:txBody>
        </p:sp>
        <p:sp>
          <p:nvSpPr>
            <p:cNvPr id="6" name="object 6"/>
            <p:cNvSpPr/>
            <p:nvPr/>
          </p:nvSpPr>
          <p:spPr>
            <a:xfrm>
              <a:off x="1144876" y="1011735"/>
              <a:ext cx="59690" cy="0"/>
            </a:xfrm>
            <a:custGeom>
              <a:avLst/>
              <a:gdLst/>
              <a:ahLst/>
              <a:cxnLst/>
              <a:rect l="l" t="t" r="r" b="b"/>
              <a:pathLst>
                <a:path w="59690">
                  <a:moveTo>
                    <a:pt x="59531" y="0"/>
                  </a:moveTo>
                  <a:lnTo>
                    <a:pt x="0" y="0"/>
                  </a:lnTo>
                </a:path>
              </a:pathLst>
            </a:custGeom>
            <a:ln w="4743">
              <a:solidFill>
                <a:srgbClr val="231F20"/>
              </a:solidFill>
            </a:ln>
          </p:spPr>
          <p:txBody>
            <a:bodyPr wrap="square" lIns="0" tIns="0" rIns="0" bIns="0" rtlCol="0"/>
            <a:lstStyle/>
            <a:p>
              <a:endParaRPr/>
            </a:p>
          </p:txBody>
        </p:sp>
        <p:sp>
          <p:nvSpPr>
            <p:cNvPr id="7" name="object 7"/>
            <p:cNvSpPr/>
            <p:nvPr/>
          </p:nvSpPr>
          <p:spPr>
            <a:xfrm>
              <a:off x="1144876" y="1314987"/>
              <a:ext cx="59690" cy="0"/>
            </a:xfrm>
            <a:custGeom>
              <a:avLst/>
              <a:gdLst/>
              <a:ahLst/>
              <a:cxnLst/>
              <a:rect l="l" t="t" r="r" b="b"/>
              <a:pathLst>
                <a:path w="59690">
                  <a:moveTo>
                    <a:pt x="59531" y="0"/>
                  </a:moveTo>
                  <a:lnTo>
                    <a:pt x="0" y="0"/>
                  </a:lnTo>
                </a:path>
              </a:pathLst>
            </a:custGeom>
            <a:ln w="4743">
              <a:solidFill>
                <a:srgbClr val="231F20"/>
              </a:solidFill>
            </a:ln>
          </p:spPr>
          <p:txBody>
            <a:bodyPr wrap="square" lIns="0" tIns="0" rIns="0" bIns="0" rtlCol="0"/>
            <a:lstStyle/>
            <a:p>
              <a:endParaRPr/>
            </a:p>
          </p:txBody>
        </p:sp>
        <p:sp>
          <p:nvSpPr>
            <p:cNvPr id="8" name="object 8"/>
            <p:cNvSpPr/>
            <p:nvPr/>
          </p:nvSpPr>
          <p:spPr>
            <a:xfrm>
              <a:off x="1144876" y="1618239"/>
              <a:ext cx="59690" cy="0"/>
            </a:xfrm>
            <a:custGeom>
              <a:avLst/>
              <a:gdLst/>
              <a:ahLst/>
              <a:cxnLst/>
              <a:rect l="l" t="t" r="r" b="b"/>
              <a:pathLst>
                <a:path w="59690">
                  <a:moveTo>
                    <a:pt x="59531" y="0"/>
                  </a:moveTo>
                  <a:lnTo>
                    <a:pt x="0" y="0"/>
                  </a:lnTo>
                </a:path>
              </a:pathLst>
            </a:custGeom>
            <a:ln w="4743">
              <a:solidFill>
                <a:srgbClr val="231F20"/>
              </a:solidFill>
            </a:ln>
          </p:spPr>
          <p:txBody>
            <a:bodyPr wrap="square" lIns="0" tIns="0" rIns="0" bIns="0" rtlCol="0"/>
            <a:lstStyle/>
            <a:p>
              <a:endParaRPr/>
            </a:p>
          </p:txBody>
        </p:sp>
        <p:sp>
          <p:nvSpPr>
            <p:cNvPr id="9" name="object 9"/>
            <p:cNvSpPr/>
            <p:nvPr/>
          </p:nvSpPr>
          <p:spPr>
            <a:xfrm>
              <a:off x="1144876" y="1921492"/>
              <a:ext cx="59690" cy="0"/>
            </a:xfrm>
            <a:custGeom>
              <a:avLst/>
              <a:gdLst/>
              <a:ahLst/>
              <a:cxnLst/>
              <a:rect l="l" t="t" r="r" b="b"/>
              <a:pathLst>
                <a:path w="59690">
                  <a:moveTo>
                    <a:pt x="59531" y="0"/>
                  </a:moveTo>
                  <a:lnTo>
                    <a:pt x="0" y="0"/>
                  </a:lnTo>
                </a:path>
              </a:pathLst>
            </a:custGeom>
            <a:ln w="4743">
              <a:solidFill>
                <a:srgbClr val="231F20"/>
              </a:solidFill>
            </a:ln>
          </p:spPr>
          <p:txBody>
            <a:bodyPr wrap="square" lIns="0" tIns="0" rIns="0" bIns="0" rtlCol="0"/>
            <a:lstStyle/>
            <a:p>
              <a:endParaRPr/>
            </a:p>
          </p:txBody>
        </p:sp>
        <p:sp>
          <p:nvSpPr>
            <p:cNvPr id="10" name="object 10"/>
            <p:cNvSpPr/>
            <p:nvPr/>
          </p:nvSpPr>
          <p:spPr>
            <a:xfrm>
              <a:off x="1144876" y="2224744"/>
              <a:ext cx="59690" cy="0"/>
            </a:xfrm>
            <a:custGeom>
              <a:avLst/>
              <a:gdLst/>
              <a:ahLst/>
              <a:cxnLst/>
              <a:rect l="l" t="t" r="r" b="b"/>
              <a:pathLst>
                <a:path w="59690">
                  <a:moveTo>
                    <a:pt x="59531" y="0"/>
                  </a:moveTo>
                  <a:lnTo>
                    <a:pt x="0" y="0"/>
                  </a:lnTo>
                </a:path>
              </a:pathLst>
            </a:custGeom>
            <a:ln w="4743">
              <a:solidFill>
                <a:srgbClr val="231F20"/>
              </a:solidFill>
            </a:ln>
          </p:spPr>
          <p:txBody>
            <a:bodyPr wrap="square" lIns="0" tIns="0" rIns="0" bIns="0" rtlCol="0"/>
            <a:lstStyle/>
            <a:p>
              <a:endParaRPr/>
            </a:p>
          </p:txBody>
        </p:sp>
        <p:sp>
          <p:nvSpPr>
            <p:cNvPr id="11" name="object 11"/>
            <p:cNvSpPr/>
            <p:nvPr/>
          </p:nvSpPr>
          <p:spPr>
            <a:xfrm>
              <a:off x="3639434" y="708483"/>
              <a:ext cx="59690" cy="0"/>
            </a:xfrm>
            <a:custGeom>
              <a:avLst/>
              <a:gdLst/>
              <a:ahLst/>
              <a:cxnLst/>
              <a:rect l="l" t="t" r="r" b="b"/>
              <a:pathLst>
                <a:path w="59689">
                  <a:moveTo>
                    <a:pt x="59531" y="0"/>
                  </a:moveTo>
                  <a:lnTo>
                    <a:pt x="0" y="0"/>
                  </a:lnTo>
                </a:path>
              </a:pathLst>
            </a:custGeom>
            <a:ln w="4743">
              <a:solidFill>
                <a:srgbClr val="231F20"/>
              </a:solidFill>
            </a:ln>
          </p:spPr>
          <p:txBody>
            <a:bodyPr wrap="square" lIns="0" tIns="0" rIns="0" bIns="0" rtlCol="0"/>
            <a:lstStyle/>
            <a:p>
              <a:endParaRPr/>
            </a:p>
          </p:txBody>
        </p:sp>
        <p:sp>
          <p:nvSpPr>
            <p:cNvPr id="12" name="object 12"/>
            <p:cNvSpPr/>
            <p:nvPr/>
          </p:nvSpPr>
          <p:spPr>
            <a:xfrm>
              <a:off x="3639434" y="1011735"/>
              <a:ext cx="59690" cy="0"/>
            </a:xfrm>
            <a:custGeom>
              <a:avLst/>
              <a:gdLst/>
              <a:ahLst/>
              <a:cxnLst/>
              <a:rect l="l" t="t" r="r" b="b"/>
              <a:pathLst>
                <a:path w="59689">
                  <a:moveTo>
                    <a:pt x="59531" y="0"/>
                  </a:moveTo>
                  <a:lnTo>
                    <a:pt x="0" y="0"/>
                  </a:lnTo>
                </a:path>
              </a:pathLst>
            </a:custGeom>
            <a:ln w="4743">
              <a:solidFill>
                <a:srgbClr val="231F20"/>
              </a:solidFill>
            </a:ln>
          </p:spPr>
          <p:txBody>
            <a:bodyPr wrap="square" lIns="0" tIns="0" rIns="0" bIns="0" rtlCol="0"/>
            <a:lstStyle/>
            <a:p>
              <a:endParaRPr/>
            </a:p>
          </p:txBody>
        </p:sp>
        <p:sp>
          <p:nvSpPr>
            <p:cNvPr id="13" name="object 13"/>
            <p:cNvSpPr/>
            <p:nvPr/>
          </p:nvSpPr>
          <p:spPr>
            <a:xfrm>
              <a:off x="3639434" y="1314987"/>
              <a:ext cx="59690" cy="0"/>
            </a:xfrm>
            <a:custGeom>
              <a:avLst/>
              <a:gdLst/>
              <a:ahLst/>
              <a:cxnLst/>
              <a:rect l="l" t="t" r="r" b="b"/>
              <a:pathLst>
                <a:path w="59689">
                  <a:moveTo>
                    <a:pt x="59531" y="0"/>
                  </a:moveTo>
                  <a:lnTo>
                    <a:pt x="0" y="0"/>
                  </a:lnTo>
                </a:path>
              </a:pathLst>
            </a:custGeom>
            <a:ln w="4743">
              <a:solidFill>
                <a:srgbClr val="231F20"/>
              </a:solidFill>
            </a:ln>
          </p:spPr>
          <p:txBody>
            <a:bodyPr wrap="square" lIns="0" tIns="0" rIns="0" bIns="0" rtlCol="0"/>
            <a:lstStyle/>
            <a:p>
              <a:endParaRPr/>
            </a:p>
          </p:txBody>
        </p:sp>
        <p:sp>
          <p:nvSpPr>
            <p:cNvPr id="14" name="object 14"/>
            <p:cNvSpPr/>
            <p:nvPr/>
          </p:nvSpPr>
          <p:spPr>
            <a:xfrm>
              <a:off x="3639434" y="1618239"/>
              <a:ext cx="59690" cy="0"/>
            </a:xfrm>
            <a:custGeom>
              <a:avLst/>
              <a:gdLst/>
              <a:ahLst/>
              <a:cxnLst/>
              <a:rect l="l" t="t" r="r" b="b"/>
              <a:pathLst>
                <a:path w="59689">
                  <a:moveTo>
                    <a:pt x="59531" y="0"/>
                  </a:moveTo>
                  <a:lnTo>
                    <a:pt x="0" y="0"/>
                  </a:lnTo>
                </a:path>
              </a:pathLst>
            </a:custGeom>
            <a:ln w="4743">
              <a:solidFill>
                <a:srgbClr val="231F20"/>
              </a:solidFill>
            </a:ln>
          </p:spPr>
          <p:txBody>
            <a:bodyPr wrap="square" lIns="0" tIns="0" rIns="0" bIns="0" rtlCol="0"/>
            <a:lstStyle/>
            <a:p>
              <a:endParaRPr/>
            </a:p>
          </p:txBody>
        </p:sp>
        <p:sp>
          <p:nvSpPr>
            <p:cNvPr id="15" name="object 15"/>
            <p:cNvSpPr/>
            <p:nvPr/>
          </p:nvSpPr>
          <p:spPr>
            <a:xfrm>
              <a:off x="3639434" y="1921492"/>
              <a:ext cx="59690" cy="0"/>
            </a:xfrm>
            <a:custGeom>
              <a:avLst/>
              <a:gdLst/>
              <a:ahLst/>
              <a:cxnLst/>
              <a:rect l="l" t="t" r="r" b="b"/>
              <a:pathLst>
                <a:path w="59689">
                  <a:moveTo>
                    <a:pt x="59531" y="0"/>
                  </a:moveTo>
                  <a:lnTo>
                    <a:pt x="0" y="0"/>
                  </a:lnTo>
                </a:path>
              </a:pathLst>
            </a:custGeom>
            <a:ln w="4743">
              <a:solidFill>
                <a:srgbClr val="231F20"/>
              </a:solidFill>
            </a:ln>
          </p:spPr>
          <p:txBody>
            <a:bodyPr wrap="square" lIns="0" tIns="0" rIns="0" bIns="0" rtlCol="0"/>
            <a:lstStyle/>
            <a:p>
              <a:endParaRPr/>
            </a:p>
          </p:txBody>
        </p:sp>
        <p:sp>
          <p:nvSpPr>
            <p:cNvPr id="16" name="object 16"/>
            <p:cNvSpPr/>
            <p:nvPr/>
          </p:nvSpPr>
          <p:spPr>
            <a:xfrm>
              <a:off x="3639434" y="2224744"/>
              <a:ext cx="59690" cy="0"/>
            </a:xfrm>
            <a:custGeom>
              <a:avLst/>
              <a:gdLst/>
              <a:ahLst/>
              <a:cxnLst/>
              <a:rect l="l" t="t" r="r" b="b"/>
              <a:pathLst>
                <a:path w="59689">
                  <a:moveTo>
                    <a:pt x="59531" y="0"/>
                  </a:moveTo>
                  <a:lnTo>
                    <a:pt x="0" y="0"/>
                  </a:lnTo>
                </a:path>
              </a:pathLst>
            </a:custGeom>
            <a:ln w="4743">
              <a:solidFill>
                <a:srgbClr val="231F20"/>
              </a:solidFill>
            </a:ln>
          </p:spPr>
          <p:txBody>
            <a:bodyPr wrap="square" lIns="0" tIns="0" rIns="0" bIns="0" rtlCol="0"/>
            <a:lstStyle/>
            <a:p>
              <a:endParaRPr/>
            </a:p>
          </p:txBody>
        </p:sp>
        <p:sp>
          <p:nvSpPr>
            <p:cNvPr id="17" name="object 17"/>
            <p:cNvSpPr/>
            <p:nvPr/>
          </p:nvSpPr>
          <p:spPr>
            <a:xfrm>
              <a:off x="1356014" y="2528353"/>
              <a:ext cx="0" cy="59690"/>
            </a:xfrm>
            <a:custGeom>
              <a:avLst/>
              <a:gdLst/>
              <a:ahLst/>
              <a:cxnLst/>
              <a:rect l="l" t="t" r="r" b="b"/>
              <a:pathLst>
                <a:path h="59689">
                  <a:moveTo>
                    <a:pt x="0" y="0"/>
                  </a:moveTo>
                  <a:lnTo>
                    <a:pt x="0" y="59531"/>
                  </a:lnTo>
                </a:path>
              </a:pathLst>
            </a:custGeom>
            <a:ln w="4743">
              <a:solidFill>
                <a:srgbClr val="231F20"/>
              </a:solidFill>
            </a:ln>
          </p:spPr>
          <p:txBody>
            <a:bodyPr wrap="square" lIns="0" tIns="0" rIns="0" bIns="0" rtlCol="0"/>
            <a:lstStyle/>
            <a:p>
              <a:endParaRPr/>
            </a:p>
          </p:txBody>
        </p:sp>
        <p:sp>
          <p:nvSpPr>
            <p:cNvPr id="18" name="object 18"/>
            <p:cNvSpPr/>
            <p:nvPr/>
          </p:nvSpPr>
          <p:spPr>
            <a:xfrm>
              <a:off x="1452707" y="2528353"/>
              <a:ext cx="0" cy="59690"/>
            </a:xfrm>
            <a:custGeom>
              <a:avLst/>
              <a:gdLst/>
              <a:ahLst/>
              <a:cxnLst/>
              <a:rect l="l" t="t" r="r" b="b"/>
              <a:pathLst>
                <a:path h="59689">
                  <a:moveTo>
                    <a:pt x="0" y="0"/>
                  </a:moveTo>
                  <a:lnTo>
                    <a:pt x="0" y="59531"/>
                  </a:lnTo>
                </a:path>
              </a:pathLst>
            </a:custGeom>
            <a:ln w="4743">
              <a:solidFill>
                <a:srgbClr val="231F20"/>
              </a:solidFill>
            </a:ln>
          </p:spPr>
          <p:txBody>
            <a:bodyPr wrap="square" lIns="0" tIns="0" rIns="0" bIns="0" rtlCol="0"/>
            <a:lstStyle/>
            <a:p>
              <a:endParaRPr/>
            </a:p>
          </p:txBody>
        </p:sp>
        <p:sp>
          <p:nvSpPr>
            <p:cNvPr id="19" name="object 19"/>
            <p:cNvSpPr/>
            <p:nvPr/>
          </p:nvSpPr>
          <p:spPr>
            <a:xfrm>
              <a:off x="1549400" y="2528353"/>
              <a:ext cx="0" cy="59690"/>
            </a:xfrm>
            <a:custGeom>
              <a:avLst/>
              <a:gdLst/>
              <a:ahLst/>
              <a:cxnLst/>
              <a:rect l="l" t="t" r="r" b="b"/>
              <a:pathLst>
                <a:path h="59689">
                  <a:moveTo>
                    <a:pt x="0" y="0"/>
                  </a:moveTo>
                  <a:lnTo>
                    <a:pt x="0" y="59531"/>
                  </a:lnTo>
                </a:path>
              </a:pathLst>
            </a:custGeom>
            <a:ln w="4743">
              <a:solidFill>
                <a:srgbClr val="231F20"/>
              </a:solidFill>
            </a:ln>
          </p:spPr>
          <p:txBody>
            <a:bodyPr wrap="square" lIns="0" tIns="0" rIns="0" bIns="0" rtlCol="0"/>
            <a:lstStyle/>
            <a:p>
              <a:endParaRPr/>
            </a:p>
          </p:txBody>
        </p:sp>
        <p:sp>
          <p:nvSpPr>
            <p:cNvPr id="20" name="object 20"/>
            <p:cNvSpPr/>
            <p:nvPr/>
          </p:nvSpPr>
          <p:spPr>
            <a:xfrm>
              <a:off x="1646093" y="2528353"/>
              <a:ext cx="0" cy="59690"/>
            </a:xfrm>
            <a:custGeom>
              <a:avLst/>
              <a:gdLst/>
              <a:ahLst/>
              <a:cxnLst/>
              <a:rect l="l" t="t" r="r" b="b"/>
              <a:pathLst>
                <a:path h="59689">
                  <a:moveTo>
                    <a:pt x="0" y="0"/>
                  </a:moveTo>
                  <a:lnTo>
                    <a:pt x="0" y="59531"/>
                  </a:lnTo>
                </a:path>
              </a:pathLst>
            </a:custGeom>
            <a:ln w="4743">
              <a:solidFill>
                <a:srgbClr val="231F20"/>
              </a:solidFill>
            </a:ln>
          </p:spPr>
          <p:txBody>
            <a:bodyPr wrap="square" lIns="0" tIns="0" rIns="0" bIns="0" rtlCol="0"/>
            <a:lstStyle/>
            <a:p>
              <a:endParaRPr/>
            </a:p>
          </p:txBody>
        </p:sp>
        <p:sp>
          <p:nvSpPr>
            <p:cNvPr id="21" name="object 21"/>
            <p:cNvSpPr/>
            <p:nvPr/>
          </p:nvSpPr>
          <p:spPr>
            <a:xfrm>
              <a:off x="1742786" y="2528353"/>
              <a:ext cx="0" cy="59690"/>
            </a:xfrm>
            <a:custGeom>
              <a:avLst/>
              <a:gdLst/>
              <a:ahLst/>
              <a:cxnLst/>
              <a:rect l="l" t="t" r="r" b="b"/>
              <a:pathLst>
                <a:path h="59689">
                  <a:moveTo>
                    <a:pt x="0" y="0"/>
                  </a:moveTo>
                  <a:lnTo>
                    <a:pt x="0" y="59531"/>
                  </a:lnTo>
                </a:path>
              </a:pathLst>
            </a:custGeom>
            <a:ln w="4743">
              <a:solidFill>
                <a:srgbClr val="231F20"/>
              </a:solidFill>
            </a:ln>
          </p:spPr>
          <p:txBody>
            <a:bodyPr wrap="square" lIns="0" tIns="0" rIns="0" bIns="0" rtlCol="0"/>
            <a:lstStyle/>
            <a:p>
              <a:endParaRPr/>
            </a:p>
          </p:txBody>
        </p:sp>
        <p:sp>
          <p:nvSpPr>
            <p:cNvPr id="22" name="object 22"/>
            <p:cNvSpPr/>
            <p:nvPr/>
          </p:nvSpPr>
          <p:spPr>
            <a:xfrm>
              <a:off x="1839479" y="2528353"/>
              <a:ext cx="0" cy="59690"/>
            </a:xfrm>
            <a:custGeom>
              <a:avLst/>
              <a:gdLst/>
              <a:ahLst/>
              <a:cxnLst/>
              <a:rect l="l" t="t" r="r" b="b"/>
              <a:pathLst>
                <a:path h="59689">
                  <a:moveTo>
                    <a:pt x="0" y="0"/>
                  </a:moveTo>
                  <a:lnTo>
                    <a:pt x="0" y="59531"/>
                  </a:lnTo>
                </a:path>
              </a:pathLst>
            </a:custGeom>
            <a:ln w="4743">
              <a:solidFill>
                <a:srgbClr val="231F20"/>
              </a:solidFill>
            </a:ln>
          </p:spPr>
          <p:txBody>
            <a:bodyPr wrap="square" lIns="0" tIns="0" rIns="0" bIns="0" rtlCol="0"/>
            <a:lstStyle/>
            <a:p>
              <a:endParaRPr/>
            </a:p>
          </p:txBody>
        </p:sp>
        <p:sp>
          <p:nvSpPr>
            <p:cNvPr id="23" name="object 23"/>
            <p:cNvSpPr/>
            <p:nvPr/>
          </p:nvSpPr>
          <p:spPr>
            <a:xfrm>
              <a:off x="1936173" y="2528353"/>
              <a:ext cx="0" cy="59690"/>
            </a:xfrm>
            <a:custGeom>
              <a:avLst/>
              <a:gdLst/>
              <a:ahLst/>
              <a:cxnLst/>
              <a:rect l="l" t="t" r="r" b="b"/>
              <a:pathLst>
                <a:path h="59689">
                  <a:moveTo>
                    <a:pt x="0" y="0"/>
                  </a:moveTo>
                  <a:lnTo>
                    <a:pt x="0" y="59531"/>
                  </a:lnTo>
                </a:path>
              </a:pathLst>
            </a:custGeom>
            <a:ln w="4743">
              <a:solidFill>
                <a:srgbClr val="231F20"/>
              </a:solidFill>
            </a:ln>
          </p:spPr>
          <p:txBody>
            <a:bodyPr wrap="square" lIns="0" tIns="0" rIns="0" bIns="0" rtlCol="0"/>
            <a:lstStyle/>
            <a:p>
              <a:endParaRPr/>
            </a:p>
          </p:txBody>
        </p:sp>
        <p:sp>
          <p:nvSpPr>
            <p:cNvPr id="24" name="object 24"/>
            <p:cNvSpPr/>
            <p:nvPr/>
          </p:nvSpPr>
          <p:spPr>
            <a:xfrm>
              <a:off x="2032866" y="2528353"/>
              <a:ext cx="0" cy="59690"/>
            </a:xfrm>
            <a:custGeom>
              <a:avLst/>
              <a:gdLst/>
              <a:ahLst/>
              <a:cxnLst/>
              <a:rect l="l" t="t" r="r" b="b"/>
              <a:pathLst>
                <a:path h="59689">
                  <a:moveTo>
                    <a:pt x="0" y="0"/>
                  </a:moveTo>
                  <a:lnTo>
                    <a:pt x="0" y="59531"/>
                  </a:lnTo>
                </a:path>
              </a:pathLst>
            </a:custGeom>
            <a:ln w="4743">
              <a:solidFill>
                <a:srgbClr val="231F20"/>
              </a:solidFill>
            </a:ln>
          </p:spPr>
          <p:txBody>
            <a:bodyPr wrap="square" lIns="0" tIns="0" rIns="0" bIns="0" rtlCol="0"/>
            <a:lstStyle/>
            <a:p>
              <a:endParaRPr/>
            </a:p>
          </p:txBody>
        </p:sp>
        <p:sp>
          <p:nvSpPr>
            <p:cNvPr id="25" name="object 25"/>
            <p:cNvSpPr/>
            <p:nvPr/>
          </p:nvSpPr>
          <p:spPr>
            <a:xfrm>
              <a:off x="2129559" y="2528353"/>
              <a:ext cx="0" cy="59690"/>
            </a:xfrm>
            <a:custGeom>
              <a:avLst/>
              <a:gdLst/>
              <a:ahLst/>
              <a:cxnLst/>
              <a:rect l="l" t="t" r="r" b="b"/>
              <a:pathLst>
                <a:path h="59689">
                  <a:moveTo>
                    <a:pt x="0" y="0"/>
                  </a:moveTo>
                  <a:lnTo>
                    <a:pt x="0" y="59531"/>
                  </a:lnTo>
                </a:path>
              </a:pathLst>
            </a:custGeom>
            <a:ln w="4743">
              <a:solidFill>
                <a:srgbClr val="231F20"/>
              </a:solidFill>
            </a:ln>
          </p:spPr>
          <p:txBody>
            <a:bodyPr wrap="square" lIns="0" tIns="0" rIns="0" bIns="0" rtlCol="0"/>
            <a:lstStyle/>
            <a:p>
              <a:endParaRPr/>
            </a:p>
          </p:txBody>
        </p:sp>
        <p:sp>
          <p:nvSpPr>
            <p:cNvPr id="26" name="object 26"/>
            <p:cNvSpPr/>
            <p:nvPr/>
          </p:nvSpPr>
          <p:spPr>
            <a:xfrm>
              <a:off x="2226252" y="2528353"/>
              <a:ext cx="0" cy="59690"/>
            </a:xfrm>
            <a:custGeom>
              <a:avLst/>
              <a:gdLst/>
              <a:ahLst/>
              <a:cxnLst/>
              <a:rect l="l" t="t" r="r" b="b"/>
              <a:pathLst>
                <a:path h="59689">
                  <a:moveTo>
                    <a:pt x="0" y="0"/>
                  </a:moveTo>
                  <a:lnTo>
                    <a:pt x="0" y="59531"/>
                  </a:lnTo>
                </a:path>
              </a:pathLst>
            </a:custGeom>
            <a:ln w="4743">
              <a:solidFill>
                <a:srgbClr val="231F20"/>
              </a:solidFill>
            </a:ln>
          </p:spPr>
          <p:txBody>
            <a:bodyPr wrap="square" lIns="0" tIns="0" rIns="0" bIns="0" rtlCol="0"/>
            <a:lstStyle/>
            <a:p>
              <a:endParaRPr/>
            </a:p>
          </p:txBody>
        </p:sp>
        <p:sp>
          <p:nvSpPr>
            <p:cNvPr id="27" name="object 27"/>
            <p:cNvSpPr/>
            <p:nvPr/>
          </p:nvSpPr>
          <p:spPr>
            <a:xfrm>
              <a:off x="2322945" y="2528353"/>
              <a:ext cx="0" cy="59690"/>
            </a:xfrm>
            <a:custGeom>
              <a:avLst/>
              <a:gdLst/>
              <a:ahLst/>
              <a:cxnLst/>
              <a:rect l="l" t="t" r="r" b="b"/>
              <a:pathLst>
                <a:path h="59689">
                  <a:moveTo>
                    <a:pt x="0" y="0"/>
                  </a:moveTo>
                  <a:lnTo>
                    <a:pt x="0" y="59531"/>
                  </a:lnTo>
                </a:path>
              </a:pathLst>
            </a:custGeom>
            <a:ln w="4743">
              <a:solidFill>
                <a:srgbClr val="231F20"/>
              </a:solidFill>
            </a:ln>
          </p:spPr>
          <p:txBody>
            <a:bodyPr wrap="square" lIns="0" tIns="0" rIns="0" bIns="0" rtlCol="0"/>
            <a:lstStyle/>
            <a:p>
              <a:endParaRPr/>
            </a:p>
          </p:txBody>
        </p:sp>
        <p:sp>
          <p:nvSpPr>
            <p:cNvPr id="28" name="object 28"/>
            <p:cNvSpPr/>
            <p:nvPr/>
          </p:nvSpPr>
          <p:spPr>
            <a:xfrm>
              <a:off x="2419638" y="2528353"/>
              <a:ext cx="0" cy="59690"/>
            </a:xfrm>
            <a:custGeom>
              <a:avLst/>
              <a:gdLst/>
              <a:ahLst/>
              <a:cxnLst/>
              <a:rect l="l" t="t" r="r" b="b"/>
              <a:pathLst>
                <a:path h="59689">
                  <a:moveTo>
                    <a:pt x="0" y="0"/>
                  </a:moveTo>
                  <a:lnTo>
                    <a:pt x="0" y="59531"/>
                  </a:lnTo>
                </a:path>
              </a:pathLst>
            </a:custGeom>
            <a:ln w="4743">
              <a:solidFill>
                <a:srgbClr val="231F20"/>
              </a:solidFill>
            </a:ln>
          </p:spPr>
          <p:txBody>
            <a:bodyPr wrap="square" lIns="0" tIns="0" rIns="0" bIns="0" rtlCol="0"/>
            <a:lstStyle/>
            <a:p>
              <a:endParaRPr/>
            </a:p>
          </p:txBody>
        </p:sp>
        <p:sp>
          <p:nvSpPr>
            <p:cNvPr id="29" name="object 29"/>
            <p:cNvSpPr/>
            <p:nvPr/>
          </p:nvSpPr>
          <p:spPr>
            <a:xfrm>
              <a:off x="2516332" y="2528353"/>
              <a:ext cx="0" cy="59690"/>
            </a:xfrm>
            <a:custGeom>
              <a:avLst/>
              <a:gdLst/>
              <a:ahLst/>
              <a:cxnLst/>
              <a:rect l="l" t="t" r="r" b="b"/>
              <a:pathLst>
                <a:path h="59689">
                  <a:moveTo>
                    <a:pt x="0" y="0"/>
                  </a:moveTo>
                  <a:lnTo>
                    <a:pt x="0" y="59531"/>
                  </a:lnTo>
                </a:path>
              </a:pathLst>
            </a:custGeom>
            <a:ln w="4743">
              <a:solidFill>
                <a:srgbClr val="231F20"/>
              </a:solidFill>
            </a:ln>
          </p:spPr>
          <p:txBody>
            <a:bodyPr wrap="square" lIns="0" tIns="0" rIns="0" bIns="0" rtlCol="0"/>
            <a:lstStyle/>
            <a:p>
              <a:endParaRPr/>
            </a:p>
          </p:txBody>
        </p:sp>
        <p:sp>
          <p:nvSpPr>
            <p:cNvPr id="30" name="object 30"/>
            <p:cNvSpPr/>
            <p:nvPr/>
          </p:nvSpPr>
          <p:spPr>
            <a:xfrm>
              <a:off x="2613025" y="2528353"/>
              <a:ext cx="0" cy="59690"/>
            </a:xfrm>
            <a:custGeom>
              <a:avLst/>
              <a:gdLst/>
              <a:ahLst/>
              <a:cxnLst/>
              <a:rect l="l" t="t" r="r" b="b"/>
              <a:pathLst>
                <a:path h="59689">
                  <a:moveTo>
                    <a:pt x="0" y="0"/>
                  </a:moveTo>
                  <a:lnTo>
                    <a:pt x="0" y="59531"/>
                  </a:lnTo>
                </a:path>
              </a:pathLst>
            </a:custGeom>
            <a:ln w="4743">
              <a:solidFill>
                <a:srgbClr val="231F20"/>
              </a:solidFill>
            </a:ln>
          </p:spPr>
          <p:txBody>
            <a:bodyPr wrap="square" lIns="0" tIns="0" rIns="0" bIns="0" rtlCol="0"/>
            <a:lstStyle/>
            <a:p>
              <a:endParaRPr/>
            </a:p>
          </p:txBody>
        </p:sp>
        <p:sp>
          <p:nvSpPr>
            <p:cNvPr id="31" name="object 31"/>
            <p:cNvSpPr/>
            <p:nvPr/>
          </p:nvSpPr>
          <p:spPr>
            <a:xfrm>
              <a:off x="2709719" y="2528353"/>
              <a:ext cx="0" cy="59690"/>
            </a:xfrm>
            <a:custGeom>
              <a:avLst/>
              <a:gdLst/>
              <a:ahLst/>
              <a:cxnLst/>
              <a:rect l="l" t="t" r="r" b="b"/>
              <a:pathLst>
                <a:path h="59689">
                  <a:moveTo>
                    <a:pt x="0" y="0"/>
                  </a:moveTo>
                  <a:lnTo>
                    <a:pt x="0" y="59531"/>
                  </a:lnTo>
                </a:path>
              </a:pathLst>
            </a:custGeom>
            <a:ln w="4743">
              <a:solidFill>
                <a:srgbClr val="231F20"/>
              </a:solidFill>
            </a:ln>
          </p:spPr>
          <p:txBody>
            <a:bodyPr wrap="square" lIns="0" tIns="0" rIns="0" bIns="0" rtlCol="0"/>
            <a:lstStyle/>
            <a:p>
              <a:endParaRPr/>
            </a:p>
          </p:txBody>
        </p:sp>
        <p:sp>
          <p:nvSpPr>
            <p:cNvPr id="32" name="object 32"/>
            <p:cNvSpPr/>
            <p:nvPr/>
          </p:nvSpPr>
          <p:spPr>
            <a:xfrm>
              <a:off x="2806412" y="2528353"/>
              <a:ext cx="0" cy="59690"/>
            </a:xfrm>
            <a:custGeom>
              <a:avLst/>
              <a:gdLst/>
              <a:ahLst/>
              <a:cxnLst/>
              <a:rect l="l" t="t" r="r" b="b"/>
              <a:pathLst>
                <a:path h="59689">
                  <a:moveTo>
                    <a:pt x="0" y="0"/>
                  </a:moveTo>
                  <a:lnTo>
                    <a:pt x="0" y="59531"/>
                  </a:lnTo>
                </a:path>
              </a:pathLst>
            </a:custGeom>
            <a:ln w="4743">
              <a:solidFill>
                <a:srgbClr val="231F20"/>
              </a:solidFill>
            </a:ln>
          </p:spPr>
          <p:txBody>
            <a:bodyPr wrap="square" lIns="0" tIns="0" rIns="0" bIns="0" rtlCol="0"/>
            <a:lstStyle/>
            <a:p>
              <a:endParaRPr/>
            </a:p>
          </p:txBody>
        </p:sp>
        <p:sp>
          <p:nvSpPr>
            <p:cNvPr id="33" name="object 33"/>
            <p:cNvSpPr/>
            <p:nvPr/>
          </p:nvSpPr>
          <p:spPr>
            <a:xfrm>
              <a:off x="2903105" y="2528353"/>
              <a:ext cx="0" cy="59690"/>
            </a:xfrm>
            <a:custGeom>
              <a:avLst/>
              <a:gdLst/>
              <a:ahLst/>
              <a:cxnLst/>
              <a:rect l="l" t="t" r="r" b="b"/>
              <a:pathLst>
                <a:path h="59689">
                  <a:moveTo>
                    <a:pt x="0" y="0"/>
                  </a:moveTo>
                  <a:lnTo>
                    <a:pt x="0" y="59531"/>
                  </a:lnTo>
                </a:path>
              </a:pathLst>
            </a:custGeom>
            <a:ln w="4743">
              <a:solidFill>
                <a:srgbClr val="231F20"/>
              </a:solidFill>
            </a:ln>
          </p:spPr>
          <p:txBody>
            <a:bodyPr wrap="square" lIns="0" tIns="0" rIns="0" bIns="0" rtlCol="0"/>
            <a:lstStyle/>
            <a:p>
              <a:endParaRPr/>
            </a:p>
          </p:txBody>
        </p:sp>
        <p:sp>
          <p:nvSpPr>
            <p:cNvPr id="34" name="object 34"/>
            <p:cNvSpPr/>
            <p:nvPr/>
          </p:nvSpPr>
          <p:spPr>
            <a:xfrm>
              <a:off x="2999798" y="2528353"/>
              <a:ext cx="0" cy="59690"/>
            </a:xfrm>
            <a:custGeom>
              <a:avLst/>
              <a:gdLst/>
              <a:ahLst/>
              <a:cxnLst/>
              <a:rect l="l" t="t" r="r" b="b"/>
              <a:pathLst>
                <a:path h="59689">
                  <a:moveTo>
                    <a:pt x="0" y="0"/>
                  </a:moveTo>
                  <a:lnTo>
                    <a:pt x="0" y="59531"/>
                  </a:lnTo>
                </a:path>
              </a:pathLst>
            </a:custGeom>
            <a:ln w="4743">
              <a:solidFill>
                <a:srgbClr val="231F20"/>
              </a:solidFill>
            </a:ln>
          </p:spPr>
          <p:txBody>
            <a:bodyPr wrap="square" lIns="0" tIns="0" rIns="0" bIns="0" rtlCol="0"/>
            <a:lstStyle/>
            <a:p>
              <a:endParaRPr/>
            </a:p>
          </p:txBody>
        </p:sp>
        <p:sp>
          <p:nvSpPr>
            <p:cNvPr id="35" name="object 35"/>
            <p:cNvSpPr/>
            <p:nvPr/>
          </p:nvSpPr>
          <p:spPr>
            <a:xfrm>
              <a:off x="3096491" y="2528353"/>
              <a:ext cx="0" cy="59690"/>
            </a:xfrm>
            <a:custGeom>
              <a:avLst/>
              <a:gdLst/>
              <a:ahLst/>
              <a:cxnLst/>
              <a:rect l="l" t="t" r="r" b="b"/>
              <a:pathLst>
                <a:path h="59689">
                  <a:moveTo>
                    <a:pt x="0" y="0"/>
                  </a:moveTo>
                  <a:lnTo>
                    <a:pt x="0" y="59531"/>
                  </a:lnTo>
                </a:path>
              </a:pathLst>
            </a:custGeom>
            <a:ln w="4743">
              <a:solidFill>
                <a:srgbClr val="231F20"/>
              </a:solidFill>
            </a:ln>
          </p:spPr>
          <p:txBody>
            <a:bodyPr wrap="square" lIns="0" tIns="0" rIns="0" bIns="0" rtlCol="0"/>
            <a:lstStyle/>
            <a:p>
              <a:endParaRPr/>
            </a:p>
          </p:txBody>
        </p:sp>
        <p:sp>
          <p:nvSpPr>
            <p:cNvPr id="36" name="object 36"/>
            <p:cNvSpPr/>
            <p:nvPr/>
          </p:nvSpPr>
          <p:spPr>
            <a:xfrm>
              <a:off x="3193185" y="2528353"/>
              <a:ext cx="0" cy="59690"/>
            </a:xfrm>
            <a:custGeom>
              <a:avLst/>
              <a:gdLst/>
              <a:ahLst/>
              <a:cxnLst/>
              <a:rect l="l" t="t" r="r" b="b"/>
              <a:pathLst>
                <a:path h="59689">
                  <a:moveTo>
                    <a:pt x="0" y="0"/>
                  </a:moveTo>
                  <a:lnTo>
                    <a:pt x="0" y="59531"/>
                  </a:lnTo>
                </a:path>
              </a:pathLst>
            </a:custGeom>
            <a:ln w="4743">
              <a:solidFill>
                <a:srgbClr val="231F20"/>
              </a:solidFill>
            </a:ln>
          </p:spPr>
          <p:txBody>
            <a:bodyPr wrap="square" lIns="0" tIns="0" rIns="0" bIns="0" rtlCol="0"/>
            <a:lstStyle/>
            <a:p>
              <a:endParaRPr/>
            </a:p>
          </p:txBody>
        </p:sp>
        <p:sp>
          <p:nvSpPr>
            <p:cNvPr id="37" name="object 37"/>
            <p:cNvSpPr/>
            <p:nvPr/>
          </p:nvSpPr>
          <p:spPr>
            <a:xfrm>
              <a:off x="3289878" y="2528353"/>
              <a:ext cx="0" cy="59690"/>
            </a:xfrm>
            <a:custGeom>
              <a:avLst/>
              <a:gdLst/>
              <a:ahLst/>
              <a:cxnLst/>
              <a:rect l="l" t="t" r="r" b="b"/>
              <a:pathLst>
                <a:path h="59689">
                  <a:moveTo>
                    <a:pt x="0" y="0"/>
                  </a:moveTo>
                  <a:lnTo>
                    <a:pt x="0" y="59531"/>
                  </a:lnTo>
                </a:path>
              </a:pathLst>
            </a:custGeom>
            <a:ln w="4743">
              <a:solidFill>
                <a:srgbClr val="231F20"/>
              </a:solidFill>
            </a:ln>
          </p:spPr>
          <p:txBody>
            <a:bodyPr wrap="square" lIns="0" tIns="0" rIns="0" bIns="0" rtlCol="0"/>
            <a:lstStyle/>
            <a:p>
              <a:endParaRPr/>
            </a:p>
          </p:txBody>
        </p:sp>
        <p:sp>
          <p:nvSpPr>
            <p:cNvPr id="38" name="object 38"/>
            <p:cNvSpPr/>
            <p:nvPr/>
          </p:nvSpPr>
          <p:spPr>
            <a:xfrm>
              <a:off x="3386571" y="2528353"/>
              <a:ext cx="0" cy="59690"/>
            </a:xfrm>
            <a:custGeom>
              <a:avLst/>
              <a:gdLst/>
              <a:ahLst/>
              <a:cxnLst/>
              <a:rect l="l" t="t" r="r" b="b"/>
              <a:pathLst>
                <a:path h="59689">
                  <a:moveTo>
                    <a:pt x="0" y="0"/>
                  </a:moveTo>
                  <a:lnTo>
                    <a:pt x="0" y="59531"/>
                  </a:lnTo>
                </a:path>
              </a:pathLst>
            </a:custGeom>
            <a:ln w="4743">
              <a:solidFill>
                <a:srgbClr val="231F20"/>
              </a:solidFill>
            </a:ln>
          </p:spPr>
          <p:txBody>
            <a:bodyPr wrap="square" lIns="0" tIns="0" rIns="0" bIns="0" rtlCol="0"/>
            <a:lstStyle/>
            <a:p>
              <a:endParaRPr/>
            </a:p>
          </p:txBody>
        </p:sp>
        <p:sp>
          <p:nvSpPr>
            <p:cNvPr id="39" name="object 39"/>
            <p:cNvSpPr/>
            <p:nvPr/>
          </p:nvSpPr>
          <p:spPr>
            <a:xfrm>
              <a:off x="3483264" y="2528353"/>
              <a:ext cx="0" cy="59690"/>
            </a:xfrm>
            <a:custGeom>
              <a:avLst/>
              <a:gdLst/>
              <a:ahLst/>
              <a:cxnLst/>
              <a:rect l="l" t="t" r="r" b="b"/>
              <a:pathLst>
                <a:path h="59689">
                  <a:moveTo>
                    <a:pt x="0" y="0"/>
                  </a:moveTo>
                  <a:lnTo>
                    <a:pt x="0" y="59531"/>
                  </a:lnTo>
                </a:path>
              </a:pathLst>
            </a:custGeom>
            <a:ln w="4743">
              <a:solidFill>
                <a:srgbClr val="231F20"/>
              </a:solidFill>
            </a:ln>
          </p:spPr>
          <p:txBody>
            <a:bodyPr wrap="square" lIns="0" tIns="0" rIns="0" bIns="0" rtlCol="0"/>
            <a:lstStyle/>
            <a:p>
              <a:endParaRPr/>
            </a:p>
          </p:txBody>
        </p:sp>
        <p:sp>
          <p:nvSpPr>
            <p:cNvPr id="40" name="object 40"/>
            <p:cNvSpPr/>
            <p:nvPr/>
          </p:nvSpPr>
          <p:spPr>
            <a:xfrm>
              <a:off x="1323673" y="2401151"/>
              <a:ext cx="64769" cy="127635"/>
            </a:xfrm>
            <a:custGeom>
              <a:avLst/>
              <a:gdLst/>
              <a:ahLst/>
              <a:cxnLst/>
              <a:rect l="l" t="t" r="r" b="b"/>
              <a:pathLst>
                <a:path w="64769" h="127635">
                  <a:moveTo>
                    <a:pt x="64293" y="0"/>
                  </a:moveTo>
                  <a:lnTo>
                    <a:pt x="0" y="0"/>
                  </a:lnTo>
                  <a:lnTo>
                    <a:pt x="0" y="127196"/>
                  </a:lnTo>
                  <a:lnTo>
                    <a:pt x="64293" y="127196"/>
                  </a:lnTo>
                  <a:lnTo>
                    <a:pt x="64293" y="0"/>
                  </a:lnTo>
                  <a:close/>
                </a:path>
              </a:pathLst>
            </a:custGeom>
            <a:solidFill>
              <a:srgbClr val="231F20"/>
            </a:solidFill>
          </p:spPr>
          <p:txBody>
            <a:bodyPr wrap="square" lIns="0" tIns="0" rIns="0" bIns="0" rtlCol="0"/>
            <a:lstStyle/>
            <a:p>
              <a:endParaRPr/>
            </a:p>
          </p:txBody>
        </p:sp>
        <p:sp>
          <p:nvSpPr>
            <p:cNvPr id="41" name="object 41"/>
            <p:cNvSpPr/>
            <p:nvPr/>
          </p:nvSpPr>
          <p:spPr>
            <a:xfrm>
              <a:off x="1323668" y="2401155"/>
              <a:ext cx="64769" cy="127635"/>
            </a:xfrm>
            <a:custGeom>
              <a:avLst/>
              <a:gdLst/>
              <a:ahLst/>
              <a:cxnLst/>
              <a:rect l="l" t="t" r="r" b="b"/>
              <a:pathLst>
                <a:path w="64769" h="127635">
                  <a:moveTo>
                    <a:pt x="0" y="127196"/>
                  </a:moveTo>
                  <a:lnTo>
                    <a:pt x="64293" y="127196"/>
                  </a:lnTo>
                  <a:lnTo>
                    <a:pt x="64293" y="0"/>
                  </a:lnTo>
                  <a:lnTo>
                    <a:pt x="0" y="0"/>
                  </a:lnTo>
                  <a:lnTo>
                    <a:pt x="0" y="127196"/>
                  </a:lnTo>
                  <a:close/>
                </a:path>
              </a:pathLst>
            </a:custGeom>
            <a:ln w="4762">
              <a:solidFill>
                <a:srgbClr val="231F20"/>
              </a:solidFill>
            </a:ln>
          </p:spPr>
          <p:txBody>
            <a:bodyPr wrap="square" lIns="0" tIns="0" rIns="0" bIns="0" rtlCol="0"/>
            <a:lstStyle/>
            <a:p>
              <a:endParaRPr/>
            </a:p>
          </p:txBody>
        </p:sp>
        <p:sp>
          <p:nvSpPr>
            <p:cNvPr id="42" name="object 42"/>
            <p:cNvSpPr/>
            <p:nvPr/>
          </p:nvSpPr>
          <p:spPr>
            <a:xfrm>
              <a:off x="1323673" y="1592316"/>
              <a:ext cx="64769" cy="808990"/>
            </a:xfrm>
            <a:custGeom>
              <a:avLst/>
              <a:gdLst/>
              <a:ahLst/>
              <a:cxnLst/>
              <a:rect l="l" t="t" r="r" b="b"/>
              <a:pathLst>
                <a:path w="64769" h="808989">
                  <a:moveTo>
                    <a:pt x="64293" y="0"/>
                  </a:moveTo>
                  <a:lnTo>
                    <a:pt x="0" y="0"/>
                  </a:lnTo>
                  <a:lnTo>
                    <a:pt x="0" y="808834"/>
                  </a:lnTo>
                  <a:lnTo>
                    <a:pt x="64293" y="808834"/>
                  </a:lnTo>
                  <a:lnTo>
                    <a:pt x="64293" y="0"/>
                  </a:lnTo>
                  <a:close/>
                </a:path>
              </a:pathLst>
            </a:custGeom>
            <a:solidFill>
              <a:srgbClr val="939598"/>
            </a:solidFill>
          </p:spPr>
          <p:txBody>
            <a:bodyPr wrap="square" lIns="0" tIns="0" rIns="0" bIns="0" rtlCol="0"/>
            <a:lstStyle/>
            <a:p>
              <a:endParaRPr/>
            </a:p>
          </p:txBody>
        </p:sp>
        <p:sp>
          <p:nvSpPr>
            <p:cNvPr id="43" name="object 43"/>
            <p:cNvSpPr/>
            <p:nvPr/>
          </p:nvSpPr>
          <p:spPr>
            <a:xfrm>
              <a:off x="1323668" y="1592321"/>
              <a:ext cx="64769" cy="808990"/>
            </a:xfrm>
            <a:custGeom>
              <a:avLst/>
              <a:gdLst/>
              <a:ahLst/>
              <a:cxnLst/>
              <a:rect l="l" t="t" r="r" b="b"/>
              <a:pathLst>
                <a:path w="64769" h="808989">
                  <a:moveTo>
                    <a:pt x="0" y="808834"/>
                  </a:moveTo>
                  <a:lnTo>
                    <a:pt x="64293" y="808834"/>
                  </a:lnTo>
                  <a:lnTo>
                    <a:pt x="64293" y="0"/>
                  </a:lnTo>
                  <a:lnTo>
                    <a:pt x="0" y="0"/>
                  </a:lnTo>
                  <a:lnTo>
                    <a:pt x="0" y="808834"/>
                  </a:lnTo>
                  <a:close/>
                </a:path>
              </a:pathLst>
            </a:custGeom>
            <a:ln w="4762">
              <a:solidFill>
                <a:srgbClr val="231F20"/>
              </a:solidFill>
            </a:ln>
          </p:spPr>
          <p:txBody>
            <a:bodyPr wrap="square" lIns="0" tIns="0" rIns="0" bIns="0" rtlCol="0"/>
            <a:lstStyle/>
            <a:p>
              <a:endParaRPr/>
            </a:p>
          </p:txBody>
        </p:sp>
        <p:sp>
          <p:nvSpPr>
            <p:cNvPr id="44" name="object 44"/>
            <p:cNvSpPr/>
            <p:nvPr/>
          </p:nvSpPr>
          <p:spPr>
            <a:xfrm>
              <a:off x="1420552" y="1634388"/>
              <a:ext cx="64769" cy="882650"/>
            </a:xfrm>
            <a:custGeom>
              <a:avLst/>
              <a:gdLst/>
              <a:ahLst/>
              <a:cxnLst/>
              <a:rect l="l" t="t" r="r" b="b"/>
              <a:pathLst>
                <a:path w="64769" h="882650">
                  <a:moveTo>
                    <a:pt x="64293" y="0"/>
                  </a:moveTo>
                  <a:lnTo>
                    <a:pt x="0" y="0"/>
                  </a:lnTo>
                  <a:lnTo>
                    <a:pt x="0" y="882653"/>
                  </a:lnTo>
                  <a:lnTo>
                    <a:pt x="64293" y="882653"/>
                  </a:lnTo>
                  <a:lnTo>
                    <a:pt x="64293" y="0"/>
                  </a:lnTo>
                  <a:close/>
                </a:path>
              </a:pathLst>
            </a:custGeom>
            <a:solidFill>
              <a:srgbClr val="939598"/>
            </a:solidFill>
          </p:spPr>
          <p:txBody>
            <a:bodyPr wrap="square" lIns="0" tIns="0" rIns="0" bIns="0" rtlCol="0"/>
            <a:lstStyle/>
            <a:p>
              <a:endParaRPr/>
            </a:p>
          </p:txBody>
        </p:sp>
        <p:sp>
          <p:nvSpPr>
            <p:cNvPr id="45" name="object 45"/>
            <p:cNvSpPr/>
            <p:nvPr/>
          </p:nvSpPr>
          <p:spPr>
            <a:xfrm>
              <a:off x="1420556" y="1634393"/>
              <a:ext cx="64769" cy="882650"/>
            </a:xfrm>
            <a:custGeom>
              <a:avLst/>
              <a:gdLst/>
              <a:ahLst/>
              <a:cxnLst/>
              <a:rect l="l" t="t" r="r" b="b"/>
              <a:pathLst>
                <a:path w="64769" h="882650">
                  <a:moveTo>
                    <a:pt x="0" y="882653"/>
                  </a:moveTo>
                  <a:lnTo>
                    <a:pt x="64293" y="882653"/>
                  </a:lnTo>
                  <a:lnTo>
                    <a:pt x="64293" y="0"/>
                  </a:lnTo>
                  <a:lnTo>
                    <a:pt x="0" y="0"/>
                  </a:lnTo>
                  <a:lnTo>
                    <a:pt x="0" y="882653"/>
                  </a:lnTo>
                  <a:close/>
                </a:path>
              </a:pathLst>
            </a:custGeom>
            <a:ln w="4762">
              <a:solidFill>
                <a:srgbClr val="231F20"/>
              </a:solidFill>
            </a:ln>
          </p:spPr>
          <p:txBody>
            <a:bodyPr wrap="square" lIns="0" tIns="0" rIns="0" bIns="0" rtlCol="0"/>
            <a:lstStyle/>
            <a:p>
              <a:endParaRPr/>
            </a:p>
          </p:txBody>
        </p:sp>
        <p:sp>
          <p:nvSpPr>
            <p:cNvPr id="46" name="object 46"/>
            <p:cNvSpPr/>
            <p:nvPr/>
          </p:nvSpPr>
          <p:spPr>
            <a:xfrm>
              <a:off x="1420552" y="2517041"/>
              <a:ext cx="64769" cy="11430"/>
            </a:xfrm>
            <a:custGeom>
              <a:avLst/>
              <a:gdLst/>
              <a:ahLst/>
              <a:cxnLst/>
              <a:rect l="l" t="t" r="r" b="b"/>
              <a:pathLst>
                <a:path w="64769" h="11430">
                  <a:moveTo>
                    <a:pt x="64293" y="0"/>
                  </a:moveTo>
                  <a:lnTo>
                    <a:pt x="0" y="0"/>
                  </a:lnTo>
                  <a:lnTo>
                    <a:pt x="0" y="11306"/>
                  </a:lnTo>
                  <a:lnTo>
                    <a:pt x="64293" y="11306"/>
                  </a:lnTo>
                  <a:lnTo>
                    <a:pt x="64293" y="0"/>
                  </a:lnTo>
                  <a:close/>
                </a:path>
              </a:pathLst>
            </a:custGeom>
            <a:solidFill>
              <a:srgbClr val="231F20"/>
            </a:solidFill>
          </p:spPr>
          <p:txBody>
            <a:bodyPr wrap="square" lIns="0" tIns="0" rIns="0" bIns="0" rtlCol="0"/>
            <a:lstStyle/>
            <a:p>
              <a:endParaRPr/>
            </a:p>
          </p:txBody>
        </p:sp>
        <p:sp>
          <p:nvSpPr>
            <p:cNvPr id="47" name="object 47"/>
            <p:cNvSpPr/>
            <p:nvPr/>
          </p:nvSpPr>
          <p:spPr>
            <a:xfrm>
              <a:off x="1420556" y="2517046"/>
              <a:ext cx="64769" cy="11430"/>
            </a:xfrm>
            <a:custGeom>
              <a:avLst/>
              <a:gdLst/>
              <a:ahLst/>
              <a:cxnLst/>
              <a:rect l="l" t="t" r="r" b="b"/>
              <a:pathLst>
                <a:path w="64769" h="11430">
                  <a:moveTo>
                    <a:pt x="0" y="11306"/>
                  </a:moveTo>
                  <a:lnTo>
                    <a:pt x="64293" y="11306"/>
                  </a:lnTo>
                  <a:lnTo>
                    <a:pt x="64293" y="0"/>
                  </a:lnTo>
                  <a:lnTo>
                    <a:pt x="0" y="0"/>
                  </a:lnTo>
                  <a:lnTo>
                    <a:pt x="0" y="11306"/>
                  </a:lnTo>
                  <a:close/>
                </a:path>
              </a:pathLst>
            </a:custGeom>
            <a:ln w="4762">
              <a:solidFill>
                <a:srgbClr val="231F20"/>
              </a:solidFill>
            </a:ln>
          </p:spPr>
          <p:txBody>
            <a:bodyPr wrap="square" lIns="0" tIns="0" rIns="0" bIns="0" rtlCol="0"/>
            <a:lstStyle/>
            <a:p>
              <a:endParaRPr/>
            </a:p>
          </p:txBody>
        </p:sp>
        <p:sp>
          <p:nvSpPr>
            <p:cNvPr id="48" name="object 48"/>
            <p:cNvSpPr/>
            <p:nvPr/>
          </p:nvSpPr>
          <p:spPr>
            <a:xfrm>
              <a:off x="1517459" y="1547072"/>
              <a:ext cx="64769" cy="941069"/>
            </a:xfrm>
            <a:custGeom>
              <a:avLst/>
              <a:gdLst/>
              <a:ahLst/>
              <a:cxnLst/>
              <a:rect l="l" t="t" r="r" b="b"/>
              <a:pathLst>
                <a:path w="64769" h="941069">
                  <a:moveTo>
                    <a:pt x="64293" y="0"/>
                  </a:moveTo>
                  <a:lnTo>
                    <a:pt x="0" y="0"/>
                  </a:lnTo>
                  <a:lnTo>
                    <a:pt x="0" y="940593"/>
                  </a:lnTo>
                  <a:lnTo>
                    <a:pt x="64293" y="940593"/>
                  </a:lnTo>
                  <a:lnTo>
                    <a:pt x="64293" y="0"/>
                  </a:lnTo>
                  <a:close/>
                </a:path>
              </a:pathLst>
            </a:custGeom>
            <a:solidFill>
              <a:srgbClr val="939598"/>
            </a:solidFill>
          </p:spPr>
          <p:txBody>
            <a:bodyPr wrap="square" lIns="0" tIns="0" rIns="0" bIns="0" rtlCol="0"/>
            <a:lstStyle/>
            <a:p>
              <a:endParaRPr/>
            </a:p>
          </p:txBody>
        </p:sp>
        <p:sp>
          <p:nvSpPr>
            <p:cNvPr id="49" name="object 49"/>
            <p:cNvSpPr/>
            <p:nvPr/>
          </p:nvSpPr>
          <p:spPr>
            <a:xfrm>
              <a:off x="1517454" y="1547077"/>
              <a:ext cx="64769" cy="941069"/>
            </a:xfrm>
            <a:custGeom>
              <a:avLst/>
              <a:gdLst/>
              <a:ahLst/>
              <a:cxnLst/>
              <a:rect l="l" t="t" r="r" b="b"/>
              <a:pathLst>
                <a:path w="64769" h="941069">
                  <a:moveTo>
                    <a:pt x="0" y="940593"/>
                  </a:moveTo>
                  <a:lnTo>
                    <a:pt x="64293" y="940593"/>
                  </a:lnTo>
                  <a:lnTo>
                    <a:pt x="64293" y="0"/>
                  </a:lnTo>
                  <a:lnTo>
                    <a:pt x="0" y="0"/>
                  </a:lnTo>
                  <a:lnTo>
                    <a:pt x="0" y="940593"/>
                  </a:lnTo>
                  <a:close/>
                </a:path>
              </a:pathLst>
            </a:custGeom>
            <a:ln w="4762">
              <a:solidFill>
                <a:srgbClr val="231F20"/>
              </a:solidFill>
            </a:ln>
          </p:spPr>
          <p:txBody>
            <a:bodyPr wrap="square" lIns="0" tIns="0" rIns="0" bIns="0" rtlCol="0"/>
            <a:lstStyle/>
            <a:p>
              <a:endParaRPr/>
            </a:p>
          </p:txBody>
        </p:sp>
        <p:sp>
          <p:nvSpPr>
            <p:cNvPr id="50" name="object 50"/>
            <p:cNvSpPr/>
            <p:nvPr/>
          </p:nvSpPr>
          <p:spPr>
            <a:xfrm>
              <a:off x="1517459" y="2487666"/>
              <a:ext cx="64769" cy="41275"/>
            </a:xfrm>
            <a:custGeom>
              <a:avLst/>
              <a:gdLst/>
              <a:ahLst/>
              <a:cxnLst/>
              <a:rect l="l" t="t" r="r" b="b"/>
              <a:pathLst>
                <a:path w="64769" h="41275">
                  <a:moveTo>
                    <a:pt x="64293" y="0"/>
                  </a:moveTo>
                  <a:lnTo>
                    <a:pt x="0" y="0"/>
                  </a:lnTo>
                  <a:lnTo>
                    <a:pt x="0" y="40681"/>
                  </a:lnTo>
                  <a:lnTo>
                    <a:pt x="64293" y="40681"/>
                  </a:lnTo>
                  <a:lnTo>
                    <a:pt x="64293" y="0"/>
                  </a:lnTo>
                  <a:close/>
                </a:path>
              </a:pathLst>
            </a:custGeom>
            <a:solidFill>
              <a:srgbClr val="231F20"/>
            </a:solidFill>
          </p:spPr>
          <p:txBody>
            <a:bodyPr wrap="square" lIns="0" tIns="0" rIns="0" bIns="0" rtlCol="0"/>
            <a:lstStyle/>
            <a:p>
              <a:endParaRPr/>
            </a:p>
          </p:txBody>
        </p:sp>
        <p:sp>
          <p:nvSpPr>
            <p:cNvPr id="51" name="object 51"/>
            <p:cNvSpPr/>
            <p:nvPr/>
          </p:nvSpPr>
          <p:spPr>
            <a:xfrm>
              <a:off x="1517454" y="2487671"/>
              <a:ext cx="64769" cy="41275"/>
            </a:xfrm>
            <a:custGeom>
              <a:avLst/>
              <a:gdLst/>
              <a:ahLst/>
              <a:cxnLst/>
              <a:rect l="l" t="t" r="r" b="b"/>
              <a:pathLst>
                <a:path w="64769" h="41275">
                  <a:moveTo>
                    <a:pt x="0" y="40681"/>
                  </a:moveTo>
                  <a:lnTo>
                    <a:pt x="64293" y="40681"/>
                  </a:lnTo>
                  <a:lnTo>
                    <a:pt x="64293" y="0"/>
                  </a:lnTo>
                  <a:lnTo>
                    <a:pt x="0" y="0"/>
                  </a:lnTo>
                  <a:lnTo>
                    <a:pt x="0" y="40681"/>
                  </a:lnTo>
                  <a:close/>
                </a:path>
              </a:pathLst>
            </a:custGeom>
            <a:ln w="4762">
              <a:solidFill>
                <a:srgbClr val="231F20"/>
              </a:solidFill>
            </a:ln>
          </p:spPr>
          <p:txBody>
            <a:bodyPr wrap="square" lIns="0" tIns="0" rIns="0" bIns="0" rtlCol="0"/>
            <a:lstStyle/>
            <a:p>
              <a:endParaRPr/>
            </a:p>
          </p:txBody>
        </p:sp>
        <p:sp>
          <p:nvSpPr>
            <p:cNvPr id="52" name="object 52"/>
            <p:cNvSpPr/>
            <p:nvPr/>
          </p:nvSpPr>
          <p:spPr>
            <a:xfrm>
              <a:off x="1614338" y="1491513"/>
              <a:ext cx="64769" cy="974090"/>
            </a:xfrm>
            <a:custGeom>
              <a:avLst/>
              <a:gdLst/>
              <a:ahLst/>
              <a:cxnLst/>
              <a:rect l="l" t="t" r="r" b="b"/>
              <a:pathLst>
                <a:path w="64769" h="974089">
                  <a:moveTo>
                    <a:pt x="64293" y="0"/>
                  </a:moveTo>
                  <a:lnTo>
                    <a:pt x="0" y="0"/>
                  </a:lnTo>
                  <a:lnTo>
                    <a:pt x="0" y="973931"/>
                  </a:lnTo>
                  <a:lnTo>
                    <a:pt x="64293" y="973931"/>
                  </a:lnTo>
                  <a:lnTo>
                    <a:pt x="64293" y="0"/>
                  </a:lnTo>
                  <a:close/>
                </a:path>
              </a:pathLst>
            </a:custGeom>
            <a:solidFill>
              <a:srgbClr val="939598"/>
            </a:solidFill>
          </p:spPr>
          <p:txBody>
            <a:bodyPr wrap="square" lIns="0" tIns="0" rIns="0" bIns="0" rtlCol="0"/>
            <a:lstStyle/>
            <a:p>
              <a:endParaRPr/>
            </a:p>
          </p:txBody>
        </p:sp>
        <p:sp>
          <p:nvSpPr>
            <p:cNvPr id="53" name="object 53"/>
            <p:cNvSpPr/>
            <p:nvPr/>
          </p:nvSpPr>
          <p:spPr>
            <a:xfrm>
              <a:off x="1614343" y="1491518"/>
              <a:ext cx="64769" cy="974090"/>
            </a:xfrm>
            <a:custGeom>
              <a:avLst/>
              <a:gdLst/>
              <a:ahLst/>
              <a:cxnLst/>
              <a:rect l="l" t="t" r="r" b="b"/>
              <a:pathLst>
                <a:path w="64769" h="974089">
                  <a:moveTo>
                    <a:pt x="0" y="973931"/>
                  </a:moveTo>
                  <a:lnTo>
                    <a:pt x="64293" y="973931"/>
                  </a:lnTo>
                  <a:lnTo>
                    <a:pt x="64293" y="0"/>
                  </a:lnTo>
                  <a:lnTo>
                    <a:pt x="0" y="0"/>
                  </a:lnTo>
                  <a:lnTo>
                    <a:pt x="0" y="973931"/>
                  </a:lnTo>
                  <a:close/>
                </a:path>
              </a:pathLst>
            </a:custGeom>
            <a:ln w="4762">
              <a:solidFill>
                <a:srgbClr val="231F20"/>
              </a:solidFill>
            </a:ln>
          </p:spPr>
          <p:txBody>
            <a:bodyPr wrap="square" lIns="0" tIns="0" rIns="0" bIns="0" rtlCol="0"/>
            <a:lstStyle/>
            <a:p>
              <a:endParaRPr/>
            </a:p>
          </p:txBody>
        </p:sp>
        <p:sp>
          <p:nvSpPr>
            <p:cNvPr id="54" name="object 54"/>
            <p:cNvSpPr/>
            <p:nvPr/>
          </p:nvSpPr>
          <p:spPr>
            <a:xfrm>
              <a:off x="1614338" y="2465444"/>
              <a:ext cx="64769" cy="63500"/>
            </a:xfrm>
            <a:custGeom>
              <a:avLst/>
              <a:gdLst/>
              <a:ahLst/>
              <a:cxnLst/>
              <a:rect l="l" t="t" r="r" b="b"/>
              <a:pathLst>
                <a:path w="64769" h="63500">
                  <a:moveTo>
                    <a:pt x="64293" y="0"/>
                  </a:moveTo>
                  <a:lnTo>
                    <a:pt x="0" y="0"/>
                  </a:lnTo>
                  <a:lnTo>
                    <a:pt x="0" y="62903"/>
                  </a:lnTo>
                  <a:lnTo>
                    <a:pt x="64293" y="62903"/>
                  </a:lnTo>
                  <a:lnTo>
                    <a:pt x="64293" y="0"/>
                  </a:lnTo>
                  <a:close/>
                </a:path>
              </a:pathLst>
            </a:custGeom>
            <a:solidFill>
              <a:srgbClr val="231F20"/>
            </a:solidFill>
          </p:spPr>
          <p:txBody>
            <a:bodyPr wrap="square" lIns="0" tIns="0" rIns="0" bIns="0" rtlCol="0"/>
            <a:lstStyle/>
            <a:p>
              <a:endParaRPr/>
            </a:p>
          </p:txBody>
        </p:sp>
        <p:sp>
          <p:nvSpPr>
            <p:cNvPr id="55" name="object 55"/>
            <p:cNvSpPr/>
            <p:nvPr/>
          </p:nvSpPr>
          <p:spPr>
            <a:xfrm>
              <a:off x="1614343" y="2465449"/>
              <a:ext cx="64769" cy="63500"/>
            </a:xfrm>
            <a:custGeom>
              <a:avLst/>
              <a:gdLst/>
              <a:ahLst/>
              <a:cxnLst/>
              <a:rect l="l" t="t" r="r" b="b"/>
              <a:pathLst>
                <a:path w="64769" h="63500">
                  <a:moveTo>
                    <a:pt x="0" y="62903"/>
                  </a:moveTo>
                  <a:lnTo>
                    <a:pt x="64293" y="62903"/>
                  </a:lnTo>
                  <a:lnTo>
                    <a:pt x="64293" y="0"/>
                  </a:lnTo>
                  <a:lnTo>
                    <a:pt x="0" y="0"/>
                  </a:lnTo>
                  <a:lnTo>
                    <a:pt x="0" y="62903"/>
                  </a:lnTo>
                  <a:close/>
                </a:path>
              </a:pathLst>
            </a:custGeom>
            <a:ln w="4762">
              <a:solidFill>
                <a:srgbClr val="231F20"/>
              </a:solidFill>
            </a:ln>
          </p:spPr>
          <p:txBody>
            <a:bodyPr wrap="square" lIns="0" tIns="0" rIns="0" bIns="0" rtlCol="0"/>
            <a:lstStyle/>
            <a:p>
              <a:endParaRPr/>
            </a:p>
          </p:txBody>
        </p:sp>
        <p:sp>
          <p:nvSpPr>
            <p:cNvPr id="56" name="object 56"/>
            <p:cNvSpPr/>
            <p:nvPr/>
          </p:nvSpPr>
          <p:spPr>
            <a:xfrm>
              <a:off x="1711236" y="1605813"/>
              <a:ext cx="64769" cy="789940"/>
            </a:xfrm>
            <a:custGeom>
              <a:avLst/>
              <a:gdLst/>
              <a:ahLst/>
              <a:cxnLst/>
              <a:rect l="l" t="t" r="r" b="b"/>
              <a:pathLst>
                <a:path w="64769" h="789939">
                  <a:moveTo>
                    <a:pt x="64293" y="0"/>
                  </a:moveTo>
                  <a:lnTo>
                    <a:pt x="0" y="0"/>
                  </a:lnTo>
                  <a:lnTo>
                    <a:pt x="0" y="789784"/>
                  </a:lnTo>
                  <a:lnTo>
                    <a:pt x="64293" y="789784"/>
                  </a:lnTo>
                  <a:lnTo>
                    <a:pt x="64293" y="0"/>
                  </a:lnTo>
                  <a:close/>
                </a:path>
              </a:pathLst>
            </a:custGeom>
            <a:solidFill>
              <a:srgbClr val="939598"/>
            </a:solidFill>
          </p:spPr>
          <p:txBody>
            <a:bodyPr wrap="square" lIns="0" tIns="0" rIns="0" bIns="0" rtlCol="0"/>
            <a:lstStyle/>
            <a:p>
              <a:endParaRPr/>
            </a:p>
          </p:txBody>
        </p:sp>
        <p:sp>
          <p:nvSpPr>
            <p:cNvPr id="57" name="object 57"/>
            <p:cNvSpPr/>
            <p:nvPr/>
          </p:nvSpPr>
          <p:spPr>
            <a:xfrm>
              <a:off x="1711231" y="1605818"/>
              <a:ext cx="64769" cy="789940"/>
            </a:xfrm>
            <a:custGeom>
              <a:avLst/>
              <a:gdLst/>
              <a:ahLst/>
              <a:cxnLst/>
              <a:rect l="l" t="t" r="r" b="b"/>
              <a:pathLst>
                <a:path w="64769" h="789939">
                  <a:moveTo>
                    <a:pt x="0" y="789784"/>
                  </a:moveTo>
                  <a:lnTo>
                    <a:pt x="64293" y="789784"/>
                  </a:lnTo>
                  <a:lnTo>
                    <a:pt x="64293" y="0"/>
                  </a:lnTo>
                  <a:lnTo>
                    <a:pt x="0" y="0"/>
                  </a:lnTo>
                  <a:lnTo>
                    <a:pt x="0" y="789784"/>
                  </a:lnTo>
                  <a:close/>
                </a:path>
              </a:pathLst>
            </a:custGeom>
            <a:ln w="4762">
              <a:solidFill>
                <a:srgbClr val="231F20"/>
              </a:solidFill>
            </a:ln>
          </p:spPr>
          <p:txBody>
            <a:bodyPr wrap="square" lIns="0" tIns="0" rIns="0" bIns="0" rtlCol="0"/>
            <a:lstStyle/>
            <a:p>
              <a:endParaRPr/>
            </a:p>
          </p:txBody>
        </p:sp>
        <p:sp>
          <p:nvSpPr>
            <p:cNvPr id="58" name="object 58"/>
            <p:cNvSpPr/>
            <p:nvPr/>
          </p:nvSpPr>
          <p:spPr>
            <a:xfrm>
              <a:off x="1711236" y="2395588"/>
              <a:ext cx="64769" cy="133350"/>
            </a:xfrm>
            <a:custGeom>
              <a:avLst/>
              <a:gdLst/>
              <a:ahLst/>
              <a:cxnLst/>
              <a:rect l="l" t="t" r="r" b="b"/>
              <a:pathLst>
                <a:path w="64769" h="133350">
                  <a:moveTo>
                    <a:pt x="64293" y="0"/>
                  </a:moveTo>
                  <a:lnTo>
                    <a:pt x="0" y="0"/>
                  </a:lnTo>
                  <a:lnTo>
                    <a:pt x="0" y="132759"/>
                  </a:lnTo>
                  <a:lnTo>
                    <a:pt x="64293" y="132759"/>
                  </a:lnTo>
                  <a:lnTo>
                    <a:pt x="64293" y="0"/>
                  </a:lnTo>
                  <a:close/>
                </a:path>
              </a:pathLst>
            </a:custGeom>
            <a:solidFill>
              <a:srgbClr val="231F20"/>
            </a:solidFill>
          </p:spPr>
          <p:txBody>
            <a:bodyPr wrap="square" lIns="0" tIns="0" rIns="0" bIns="0" rtlCol="0"/>
            <a:lstStyle/>
            <a:p>
              <a:endParaRPr/>
            </a:p>
          </p:txBody>
        </p:sp>
        <p:sp>
          <p:nvSpPr>
            <p:cNvPr id="59" name="object 59"/>
            <p:cNvSpPr/>
            <p:nvPr/>
          </p:nvSpPr>
          <p:spPr>
            <a:xfrm>
              <a:off x="1711231" y="2395593"/>
              <a:ext cx="64769" cy="133350"/>
            </a:xfrm>
            <a:custGeom>
              <a:avLst/>
              <a:gdLst/>
              <a:ahLst/>
              <a:cxnLst/>
              <a:rect l="l" t="t" r="r" b="b"/>
              <a:pathLst>
                <a:path w="64769" h="133350">
                  <a:moveTo>
                    <a:pt x="0" y="132759"/>
                  </a:moveTo>
                  <a:lnTo>
                    <a:pt x="64293" y="132759"/>
                  </a:lnTo>
                  <a:lnTo>
                    <a:pt x="64293" y="0"/>
                  </a:lnTo>
                  <a:lnTo>
                    <a:pt x="0" y="0"/>
                  </a:lnTo>
                  <a:lnTo>
                    <a:pt x="0" y="132759"/>
                  </a:lnTo>
                  <a:close/>
                </a:path>
              </a:pathLst>
            </a:custGeom>
            <a:ln w="4762">
              <a:solidFill>
                <a:srgbClr val="231F20"/>
              </a:solidFill>
            </a:ln>
          </p:spPr>
          <p:txBody>
            <a:bodyPr wrap="square" lIns="0" tIns="0" rIns="0" bIns="0" rtlCol="0"/>
            <a:lstStyle/>
            <a:p>
              <a:endParaRPr/>
            </a:p>
          </p:txBody>
        </p:sp>
        <p:sp>
          <p:nvSpPr>
            <p:cNvPr id="60" name="object 60"/>
            <p:cNvSpPr/>
            <p:nvPr/>
          </p:nvSpPr>
          <p:spPr>
            <a:xfrm>
              <a:off x="1808124" y="2254303"/>
              <a:ext cx="64769" cy="274320"/>
            </a:xfrm>
            <a:custGeom>
              <a:avLst/>
              <a:gdLst/>
              <a:ahLst/>
              <a:cxnLst/>
              <a:rect l="l" t="t" r="r" b="b"/>
              <a:pathLst>
                <a:path w="64769" h="274319">
                  <a:moveTo>
                    <a:pt x="64293" y="0"/>
                  </a:moveTo>
                  <a:lnTo>
                    <a:pt x="0" y="0"/>
                  </a:lnTo>
                  <a:lnTo>
                    <a:pt x="0" y="274043"/>
                  </a:lnTo>
                  <a:lnTo>
                    <a:pt x="64293" y="274043"/>
                  </a:lnTo>
                  <a:lnTo>
                    <a:pt x="64293" y="0"/>
                  </a:lnTo>
                  <a:close/>
                </a:path>
              </a:pathLst>
            </a:custGeom>
            <a:solidFill>
              <a:srgbClr val="939598"/>
            </a:solidFill>
          </p:spPr>
          <p:txBody>
            <a:bodyPr wrap="square" lIns="0" tIns="0" rIns="0" bIns="0" rtlCol="0"/>
            <a:lstStyle/>
            <a:p>
              <a:endParaRPr/>
            </a:p>
          </p:txBody>
        </p:sp>
        <p:sp>
          <p:nvSpPr>
            <p:cNvPr id="61" name="object 61"/>
            <p:cNvSpPr/>
            <p:nvPr/>
          </p:nvSpPr>
          <p:spPr>
            <a:xfrm>
              <a:off x="1808129" y="2254308"/>
              <a:ext cx="64769" cy="274320"/>
            </a:xfrm>
            <a:custGeom>
              <a:avLst/>
              <a:gdLst/>
              <a:ahLst/>
              <a:cxnLst/>
              <a:rect l="l" t="t" r="r" b="b"/>
              <a:pathLst>
                <a:path w="64769" h="274319">
                  <a:moveTo>
                    <a:pt x="0" y="274043"/>
                  </a:moveTo>
                  <a:lnTo>
                    <a:pt x="64293" y="274043"/>
                  </a:lnTo>
                  <a:lnTo>
                    <a:pt x="64293" y="0"/>
                  </a:lnTo>
                  <a:lnTo>
                    <a:pt x="0" y="0"/>
                  </a:lnTo>
                  <a:lnTo>
                    <a:pt x="0" y="274043"/>
                  </a:lnTo>
                  <a:close/>
                </a:path>
              </a:pathLst>
            </a:custGeom>
            <a:ln w="4762">
              <a:solidFill>
                <a:srgbClr val="231F20"/>
              </a:solidFill>
            </a:ln>
          </p:spPr>
          <p:txBody>
            <a:bodyPr wrap="square" lIns="0" tIns="0" rIns="0" bIns="0" rtlCol="0"/>
            <a:lstStyle/>
            <a:p>
              <a:endParaRPr/>
            </a:p>
          </p:txBody>
        </p:sp>
        <p:sp>
          <p:nvSpPr>
            <p:cNvPr id="62" name="object 62"/>
            <p:cNvSpPr/>
            <p:nvPr/>
          </p:nvSpPr>
          <p:spPr>
            <a:xfrm>
              <a:off x="1905012" y="1290697"/>
              <a:ext cx="64769" cy="1209675"/>
            </a:xfrm>
            <a:custGeom>
              <a:avLst/>
              <a:gdLst/>
              <a:ahLst/>
              <a:cxnLst/>
              <a:rect l="l" t="t" r="r" b="b"/>
              <a:pathLst>
                <a:path w="64769" h="1209675">
                  <a:moveTo>
                    <a:pt x="64293" y="0"/>
                  </a:moveTo>
                  <a:lnTo>
                    <a:pt x="0" y="0"/>
                  </a:lnTo>
                  <a:lnTo>
                    <a:pt x="0" y="1209674"/>
                  </a:lnTo>
                  <a:lnTo>
                    <a:pt x="64293" y="1209674"/>
                  </a:lnTo>
                  <a:lnTo>
                    <a:pt x="64293" y="0"/>
                  </a:lnTo>
                  <a:close/>
                </a:path>
              </a:pathLst>
            </a:custGeom>
            <a:solidFill>
              <a:srgbClr val="939598"/>
            </a:solidFill>
          </p:spPr>
          <p:txBody>
            <a:bodyPr wrap="square" lIns="0" tIns="0" rIns="0" bIns="0" rtlCol="0"/>
            <a:lstStyle/>
            <a:p>
              <a:endParaRPr/>
            </a:p>
          </p:txBody>
        </p:sp>
        <p:sp>
          <p:nvSpPr>
            <p:cNvPr id="63" name="object 63"/>
            <p:cNvSpPr/>
            <p:nvPr/>
          </p:nvSpPr>
          <p:spPr>
            <a:xfrm>
              <a:off x="1905017" y="1290702"/>
              <a:ext cx="64769" cy="1209675"/>
            </a:xfrm>
            <a:custGeom>
              <a:avLst/>
              <a:gdLst/>
              <a:ahLst/>
              <a:cxnLst/>
              <a:rect l="l" t="t" r="r" b="b"/>
              <a:pathLst>
                <a:path w="64769" h="1209675">
                  <a:moveTo>
                    <a:pt x="0" y="1209675"/>
                  </a:moveTo>
                  <a:lnTo>
                    <a:pt x="64293" y="1209675"/>
                  </a:lnTo>
                  <a:lnTo>
                    <a:pt x="64293" y="0"/>
                  </a:lnTo>
                  <a:lnTo>
                    <a:pt x="0" y="0"/>
                  </a:lnTo>
                  <a:lnTo>
                    <a:pt x="0" y="1209675"/>
                  </a:lnTo>
                  <a:close/>
                </a:path>
              </a:pathLst>
            </a:custGeom>
            <a:ln w="4762">
              <a:solidFill>
                <a:srgbClr val="231F20"/>
              </a:solidFill>
            </a:ln>
          </p:spPr>
          <p:txBody>
            <a:bodyPr wrap="square" lIns="0" tIns="0" rIns="0" bIns="0" rtlCol="0"/>
            <a:lstStyle/>
            <a:p>
              <a:endParaRPr/>
            </a:p>
          </p:txBody>
        </p:sp>
        <p:sp>
          <p:nvSpPr>
            <p:cNvPr id="64" name="object 64"/>
            <p:cNvSpPr/>
            <p:nvPr/>
          </p:nvSpPr>
          <p:spPr>
            <a:xfrm>
              <a:off x="1905012" y="2500363"/>
              <a:ext cx="64769" cy="28575"/>
            </a:xfrm>
            <a:custGeom>
              <a:avLst/>
              <a:gdLst/>
              <a:ahLst/>
              <a:cxnLst/>
              <a:rect l="l" t="t" r="r" b="b"/>
              <a:pathLst>
                <a:path w="64769" h="28575">
                  <a:moveTo>
                    <a:pt x="64293" y="0"/>
                  </a:moveTo>
                  <a:lnTo>
                    <a:pt x="0" y="0"/>
                  </a:lnTo>
                  <a:lnTo>
                    <a:pt x="0" y="27984"/>
                  </a:lnTo>
                  <a:lnTo>
                    <a:pt x="64293" y="27984"/>
                  </a:lnTo>
                  <a:lnTo>
                    <a:pt x="64293" y="0"/>
                  </a:lnTo>
                  <a:close/>
                </a:path>
              </a:pathLst>
            </a:custGeom>
            <a:solidFill>
              <a:srgbClr val="231F20"/>
            </a:solidFill>
          </p:spPr>
          <p:txBody>
            <a:bodyPr wrap="square" lIns="0" tIns="0" rIns="0" bIns="0" rtlCol="0"/>
            <a:lstStyle/>
            <a:p>
              <a:endParaRPr/>
            </a:p>
          </p:txBody>
        </p:sp>
        <p:sp>
          <p:nvSpPr>
            <p:cNvPr id="65" name="object 65"/>
            <p:cNvSpPr/>
            <p:nvPr/>
          </p:nvSpPr>
          <p:spPr>
            <a:xfrm>
              <a:off x="1905017" y="2500368"/>
              <a:ext cx="64769" cy="28575"/>
            </a:xfrm>
            <a:custGeom>
              <a:avLst/>
              <a:gdLst/>
              <a:ahLst/>
              <a:cxnLst/>
              <a:rect l="l" t="t" r="r" b="b"/>
              <a:pathLst>
                <a:path w="64769" h="28575">
                  <a:moveTo>
                    <a:pt x="0" y="27984"/>
                  </a:moveTo>
                  <a:lnTo>
                    <a:pt x="64293" y="27984"/>
                  </a:lnTo>
                  <a:lnTo>
                    <a:pt x="64293" y="0"/>
                  </a:lnTo>
                  <a:lnTo>
                    <a:pt x="0" y="0"/>
                  </a:lnTo>
                  <a:lnTo>
                    <a:pt x="0" y="27984"/>
                  </a:lnTo>
                  <a:close/>
                </a:path>
              </a:pathLst>
            </a:custGeom>
            <a:ln w="4762">
              <a:solidFill>
                <a:srgbClr val="231F20"/>
              </a:solidFill>
            </a:ln>
          </p:spPr>
          <p:txBody>
            <a:bodyPr wrap="square" lIns="0" tIns="0" rIns="0" bIns="0" rtlCol="0"/>
            <a:lstStyle/>
            <a:p>
              <a:endParaRPr/>
            </a:p>
          </p:txBody>
        </p:sp>
        <p:sp>
          <p:nvSpPr>
            <p:cNvPr id="66" name="object 66"/>
            <p:cNvSpPr/>
            <p:nvPr/>
          </p:nvSpPr>
          <p:spPr>
            <a:xfrm>
              <a:off x="2001910" y="1347057"/>
              <a:ext cx="64769" cy="1029969"/>
            </a:xfrm>
            <a:custGeom>
              <a:avLst/>
              <a:gdLst/>
              <a:ahLst/>
              <a:cxnLst/>
              <a:rect l="l" t="t" r="r" b="b"/>
              <a:pathLst>
                <a:path w="64769" h="1029969">
                  <a:moveTo>
                    <a:pt x="64293" y="0"/>
                  </a:moveTo>
                  <a:lnTo>
                    <a:pt x="0" y="0"/>
                  </a:lnTo>
                  <a:lnTo>
                    <a:pt x="0" y="1029490"/>
                  </a:lnTo>
                  <a:lnTo>
                    <a:pt x="64293" y="1029490"/>
                  </a:lnTo>
                  <a:lnTo>
                    <a:pt x="64293" y="0"/>
                  </a:lnTo>
                  <a:close/>
                </a:path>
              </a:pathLst>
            </a:custGeom>
            <a:solidFill>
              <a:srgbClr val="939598"/>
            </a:solidFill>
          </p:spPr>
          <p:txBody>
            <a:bodyPr wrap="square" lIns="0" tIns="0" rIns="0" bIns="0" rtlCol="0"/>
            <a:lstStyle/>
            <a:p>
              <a:endParaRPr/>
            </a:p>
          </p:txBody>
        </p:sp>
        <p:sp>
          <p:nvSpPr>
            <p:cNvPr id="67" name="object 67"/>
            <p:cNvSpPr/>
            <p:nvPr/>
          </p:nvSpPr>
          <p:spPr>
            <a:xfrm>
              <a:off x="2001905" y="1347062"/>
              <a:ext cx="64769" cy="1029969"/>
            </a:xfrm>
            <a:custGeom>
              <a:avLst/>
              <a:gdLst/>
              <a:ahLst/>
              <a:cxnLst/>
              <a:rect l="l" t="t" r="r" b="b"/>
              <a:pathLst>
                <a:path w="64769" h="1029969">
                  <a:moveTo>
                    <a:pt x="0" y="1029490"/>
                  </a:moveTo>
                  <a:lnTo>
                    <a:pt x="64293" y="1029490"/>
                  </a:lnTo>
                  <a:lnTo>
                    <a:pt x="64293" y="0"/>
                  </a:lnTo>
                  <a:lnTo>
                    <a:pt x="0" y="0"/>
                  </a:lnTo>
                  <a:lnTo>
                    <a:pt x="0" y="1029490"/>
                  </a:lnTo>
                  <a:close/>
                </a:path>
              </a:pathLst>
            </a:custGeom>
            <a:ln w="4762">
              <a:solidFill>
                <a:srgbClr val="231F20"/>
              </a:solidFill>
            </a:ln>
          </p:spPr>
          <p:txBody>
            <a:bodyPr wrap="square" lIns="0" tIns="0" rIns="0" bIns="0" rtlCol="0"/>
            <a:lstStyle/>
            <a:p>
              <a:endParaRPr/>
            </a:p>
          </p:txBody>
        </p:sp>
        <p:sp>
          <p:nvSpPr>
            <p:cNvPr id="68" name="object 68"/>
            <p:cNvSpPr/>
            <p:nvPr/>
          </p:nvSpPr>
          <p:spPr>
            <a:xfrm>
              <a:off x="2001910" y="2376538"/>
              <a:ext cx="64769" cy="152400"/>
            </a:xfrm>
            <a:custGeom>
              <a:avLst/>
              <a:gdLst/>
              <a:ahLst/>
              <a:cxnLst/>
              <a:rect l="l" t="t" r="r" b="b"/>
              <a:pathLst>
                <a:path w="64769" h="152400">
                  <a:moveTo>
                    <a:pt x="64293" y="0"/>
                  </a:moveTo>
                  <a:lnTo>
                    <a:pt x="0" y="0"/>
                  </a:lnTo>
                  <a:lnTo>
                    <a:pt x="0" y="151809"/>
                  </a:lnTo>
                  <a:lnTo>
                    <a:pt x="64293" y="151809"/>
                  </a:lnTo>
                  <a:lnTo>
                    <a:pt x="64293" y="0"/>
                  </a:lnTo>
                  <a:close/>
                </a:path>
              </a:pathLst>
            </a:custGeom>
            <a:solidFill>
              <a:srgbClr val="231F20"/>
            </a:solidFill>
          </p:spPr>
          <p:txBody>
            <a:bodyPr wrap="square" lIns="0" tIns="0" rIns="0" bIns="0" rtlCol="0"/>
            <a:lstStyle/>
            <a:p>
              <a:endParaRPr/>
            </a:p>
          </p:txBody>
        </p:sp>
        <p:sp>
          <p:nvSpPr>
            <p:cNvPr id="69" name="object 69"/>
            <p:cNvSpPr/>
            <p:nvPr/>
          </p:nvSpPr>
          <p:spPr>
            <a:xfrm>
              <a:off x="2001905" y="2376543"/>
              <a:ext cx="64769" cy="152400"/>
            </a:xfrm>
            <a:custGeom>
              <a:avLst/>
              <a:gdLst/>
              <a:ahLst/>
              <a:cxnLst/>
              <a:rect l="l" t="t" r="r" b="b"/>
              <a:pathLst>
                <a:path w="64769" h="152400">
                  <a:moveTo>
                    <a:pt x="0" y="151809"/>
                  </a:moveTo>
                  <a:lnTo>
                    <a:pt x="64293" y="151809"/>
                  </a:lnTo>
                  <a:lnTo>
                    <a:pt x="64293" y="0"/>
                  </a:lnTo>
                  <a:lnTo>
                    <a:pt x="0" y="0"/>
                  </a:lnTo>
                  <a:lnTo>
                    <a:pt x="0" y="151809"/>
                  </a:lnTo>
                  <a:close/>
                </a:path>
              </a:pathLst>
            </a:custGeom>
            <a:ln w="4762">
              <a:solidFill>
                <a:srgbClr val="231F20"/>
              </a:solidFill>
            </a:ln>
          </p:spPr>
          <p:txBody>
            <a:bodyPr wrap="square" lIns="0" tIns="0" rIns="0" bIns="0" rtlCol="0"/>
            <a:lstStyle/>
            <a:p>
              <a:endParaRPr/>
            </a:p>
          </p:txBody>
        </p:sp>
        <p:sp>
          <p:nvSpPr>
            <p:cNvPr id="70" name="object 70"/>
            <p:cNvSpPr/>
            <p:nvPr/>
          </p:nvSpPr>
          <p:spPr>
            <a:xfrm>
              <a:off x="2098798" y="2285260"/>
              <a:ext cx="64769" cy="243204"/>
            </a:xfrm>
            <a:custGeom>
              <a:avLst/>
              <a:gdLst/>
              <a:ahLst/>
              <a:cxnLst/>
              <a:rect l="l" t="t" r="r" b="b"/>
              <a:pathLst>
                <a:path w="64769" h="243205">
                  <a:moveTo>
                    <a:pt x="64293" y="0"/>
                  </a:moveTo>
                  <a:lnTo>
                    <a:pt x="0" y="0"/>
                  </a:lnTo>
                  <a:lnTo>
                    <a:pt x="0" y="243087"/>
                  </a:lnTo>
                  <a:lnTo>
                    <a:pt x="64293" y="243087"/>
                  </a:lnTo>
                  <a:lnTo>
                    <a:pt x="64293" y="0"/>
                  </a:lnTo>
                  <a:close/>
                </a:path>
              </a:pathLst>
            </a:custGeom>
            <a:solidFill>
              <a:srgbClr val="231F20"/>
            </a:solidFill>
          </p:spPr>
          <p:txBody>
            <a:bodyPr wrap="square" lIns="0" tIns="0" rIns="0" bIns="0" rtlCol="0"/>
            <a:lstStyle/>
            <a:p>
              <a:endParaRPr/>
            </a:p>
          </p:txBody>
        </p:sp>
        <p:sp>
          <p:nvSpPr>
            <p:cNvPr id="71" name="object 71"/>
            <p:cNvSpPr/>
            <p:nvPr/>
          </p:nvSpPr>
          <p:spPr>
            <a:xfrm>
              <a:off x="2098803" y="2285265"/>
              <a:ext cx="64769" cy="243204"/>
            </a:xfrm>
            <a:custGeom>
              <a:avLst/>
              <a:gdLst/>
              <a:ahLst/>
              <a:cxnLst/>
              <a:rect l="l" t="t" r="r" b="b"/>
              <a:pathLst>
                <a:path w="64769" h="243205">
                  <a:moveTo>
                    <a:pt x="0" y="243087"/>
                  </a:moveTo>
                  <a:lnTo>
                    <a:pt x="64293" y="243087"/>
                  </a:lnTo>
                  <a:lnTo>
                    <a:pt x="64293" y="0"/>
                  </a:lnTo>
                  <a:lnTo>
                    <a:pt x="0" y="0"/>
                  </a:lnTo>
                  <a:lnTo>
                    <a:pt x="0" y="243087"/>
                  </a:lnTo>
                  <a:close/>
                </a:path>
              </a:pathLst>
            </a:custGeom>
            <a:ln w="4762">
              <a:solidFill>
                <a:srgbClr val="231F20"/>
              </a:solidFill>
            </a:ln>
          </p:spPr>
          <p:txBody>
            <a:bodyPr wrap="square" lIns="0" tIns="0" rIns="0" bIns="0" rtlCol="0"/>
            <a:lstStyle/>
            <a:p>
              <a:endParaRPr/>
            </a:p>
          </p:txBody>
        </p:sp>
        <p:sp>
          <p:nvSpPr>
            <p:cNvPr id="72" name="object 72"/>
            <p:cNvSpPr/>
            <p:nvPr/>
          </p:nvSpPr>
          <p:spPr>
            <a:xfrm>
              <a:off x="2098798" y="1020816"/>
              <a:ext cx="64769" cy="1264920"/>
            </a:xfrm>
            <a:custGeom>
              <a:avLst/>
              <a:gdLst/>
              <a:ahLst/>
              <a:cxnLst/>
              <a:rect l="l" t="t" r="r" b="b"/>
              <a:pathLst>
                <a:path w="64769" h="1264920">
                  <a:moveTo>
                    <a:pt x="64293" y="0"/>
                  </a:moveTo>
                  <a:lnTo>
                    <a:pt x="0" y="0"/>
                  </a:lnTo>
                  <a:lnTo>
                    <a:pt x="0" y="1264443"/>
                  </a:lnTo>
                  <a:lnTo>
                    <a:pt x="64293" y="1264443"/>
                  </a:lnTo>
                  <a:lnTo>
                    <a:pt x="64293" y="0"/>
                  </a:lnTo>
                  <a:close/>
                </a:path>
              </a:pathLst>
            </a:custGeom>
            <a:solidFill>
              <a:srgbClr val="939598"/>
            </a:solidFill>
          </p:spPr>
          <p:txBody>
            <a:bodyPr wrap="square" lIns="0" tIns="0" rIns="0" bIns="0" rtlCol="0"/>
            <a:lstStyle/>
            <a:p>
              <a:endParaRPr/>
            </a:p>
          </p:txBody>
        </p:sp>
        <p:sp>
          <p:nvSpPr>
            <p:cNvPr id="73" name="object 73"/>
            <p:cNvSpPr/>
            <p:nvPr/>
          </p:nvSpPr>
          <p:spPr>
            <a:xfrm>
              <a:off x="2098803" y="1020821"/>
              <a:ext cx="64769" cy="1264920"/>
            </a:xfrm>
            <a:custGeom>
              <a:avLst/>
              <a:gdLst/>
              <a:ahLst/>
              <a:cxnLst/>
              <a:rect l="l" t="t" r="r" b="b"/>
              <a:pathLst>
                <a:path w="64769" h="1264920">
                  <a:moveTo>
                    <a:pt x="0" y="1264443"/>
                  </a:moveTo>
                  <a:lnTo>
                    <a:pt x="64293" y="1264443"/>
                  </a:lnTo>
                  <a:lnTo>
                    <a:pt x="64293" y="0"/>
                  </a:lnTo>
                  <a:lnTo>
                    <a:pt x="0" y="0"/>
                  </a:lnTo>
                  <a:lnTo>
                    <a:pt x="0" y="1264443"/>
                  </a:lnTo>
                  <a:close/>
                </a:path>
              </a:pathLst>
            </a:custGeom>
            <a:ln w="4762">
              <a:solidFill>
                <a:srgbClr val="231F20"/>
              </a:solidFill>
            </a:ln>
          </p:spPr>
          <p:txBody>
            <a:bodyPr wrap="square" lIns="0" tIns="0" rIns="0" bIns="0" rtlCol="0"/>
            <a:lstStyle/>
            <a:p>
              <a:endParaRPr/>
            </a:p>
          </p:txBody>
        </p:sp>
        <p:sp>
          <p:nvSpPr>
            <p:cNvPr id="74" name="object 74"/>
            <p:cNvSpPr/>
            <p:nvPr/>
          </p:nvSpPr>
          <p:spPr>
            <a:xfrm>
              <a:off x="2195687" y="1937702"/>
              <a:ext cx="64769" cy="579755"/>
            </a:xfrm>
            <a:custGeom>
              <a:avLst/>
              <a:gdLst/>
              <a:ahLst/>
              <a:cxnLst/>
              <a:rect l="l" t="t" r="r" b="b"/>
              <a:pathLst>
                <a:path w="64769" h="579755">
                  <a:moveTo>
                    <a:pt x="64293" y="0"/>
                  </a:moveTo>
                  <a:lnTo>
                    <a:pt x="0" y="0"/>
                  </a:lnTo>
                  <a:lnTo>
                    <a:pt x="0" y="579339"/>
                  </a:lnTo>
                  <a:lnTo>
                    <a:pt x="64293" y="579339"/>
                  </a:lnTo>
                  <a:lnTo>
                    <a:pt x="64293" y="0"/>
                  </a:lnTo>
                  <a:close/>
                </a:path>
              </a:pathLst>
            </a:custGeom>
            <a:solidFill>
              <a:srgbClr val="939598"/>
            </a:solidFill>
          </p:spPr>
          <p:txBody>
            <a:bodyPr wrap="square" lIns="0" tIns="0" rIns="0" bIns="0" rtlCol="0"/>
            <a:lstStyle/>
            <a:p>
              <a:endParaRPr/>
            </a:p>
          </p:txBody>
        </p:sp>
        <p:sp>
          <p:nvSpPr>
            <p:cNvPr id="75" name="object 75"/>
            <p:cNvSpPr/>
            <p:nvPr/>
          </p:nvSpPr>
          <p:spPr>
            <a:xfrm>
              <a:off x="2195691" y="1937707"/>
              <a:ext cx="64769" cy="579755"/>
            </a:xfrm>
            <a:custGeom>
              <a:avLst/>
              <a:gdLst/>
              <a:ahLst/>
              <a:cxnLst/>
              <a:rect l="l" t="t" r="r" b="b"/>
              <a:pathLst>
                <a:path w="64769" h="579755">
                  <a:moveTo>
                    <a:pt x="0" y="579339"/>
                  </a:moveTo>
                  <a:lnTo>
                    <a:pt x="64293" y="579339"/>
                  </a:lnTo>
                  <a:lnTo>
                    <a:pt x="64293" y="0"/>
                  </a:lnTo>
                  <a:lnTo>
                    <a:pt x="0" y="0"/>
                  </a:lnTo>
                  <a:lnTo>
                    <a:pt x="0" y="579339"/>
                  </a:lnTo>
                  <a:close/>
                </a:path>
              </a:pathLst>
            </a:custGeom>
            <a:ln w="4762">
              <a:solidFill>
                <a:srgbClr val="231F20"/>
              </a:solidFill>
            </a:ln>
          </p:spPr>
          <p:txBody>
            <a:bodyPr wrap="square" lIns="0" tIns="0" rIns="0" bIns="0" rtlCol="0"/>
            <a:lstStyle/>
            <a:p>
              <a:endParaRPr/>
            </a:p>
          </p:txBody>
        </p:sp>
        <p:sp>
          <p:nvSpPr>
            <p:cNvPr id="76" name="object 76"/>
            <p:cNvSpPr/>
            <p:nvPr/>
          </p:nvSpPr>
          <p:spPr>
            <a:xfrm>
              <a:off x="2195687" y="2517041"/>
              <a:ext cx="64769" cy="11430"/>
            </a:xfrm>
            <a:custGeom>
              <a:avLst/>
              <a:gdLst/>
              <a:ahLst/>
              <a:cxnLst/>
              <a:rect l="l" t="t" r="r" b="b"/>
              <a:pathLst>
                <a:path w="64769" h="11430">
                  <a:moveTo>
                    <a:pt x="64293" y="0"/>
                  </a:moveTo>
                  <a:lnTo>
                    <a:pt x="0" y="0"/>
                  </a:lnTo>
                  <a:lnTo>
                    <a:pt x="0" y="11306"/>
                  </a:lnTo>
                  <a:lnTo>
                    <a:pt x="64293" y="11306"/>
                  </a:lnTo>
                  <a:lnTo>
                    <a:pt x="64293" y="0"/>
                  </a:lnTo>
                  <a:close/>
                </a:path>
              </a:pathLst>
            </a:custGeom>
            <a:solidFill>
              <a:srgbClr val="231F20"/>
            </a:solidFill>
          </p:spPr>
          <p:txBody>
            <a:bodyPr wrap="square" lIns="0" tIns="0" rIns="0" bIns="0" rtlCol="0"/>
            <a:lstStyle/>
            <a:p>
              <a:endParaRPr/>
            </a:p>
          </p:txBody>
        </p:sp>
        <p:sp>
          <p:nvSpPr>
            <p:cNvPr id="77" name="object 77"/>
            <p:cNvSpPr/>
            <p:nvPr/>
          </p:nvSpPr>
          <p:spPr>
            <a:xfrm>
              <a:off x="2195691" y="2517046"/>
              <a:ext cx="64769" cy="11430"/>
            </a:xfrm>
            <a:custGeom>
              <a:avLst/>
              <a:gdLst/>
              <a:ahLst/>
              <a:cxnLst/>
              <a:rect l="l" t="t" r="r" b="b"/>
              <a:pathLst>
                <a:path w="64769" h="11430">
                  <a:moveTo>
                    <a:pt x="0" y="11306"/>
                  </a:moveTo>
                  <a:lnTo>
                    <a:pt x="64293" y="11306"/>
                  </a:lnTo>
                  <a:lnTo>
                    <a:pt x="64293" y="0"/>
                  </a:lnTo>
                  <a:lnTo>
                    <a:pt x="0" y="0"/>
                  </a:lnTo>
                  <a:lnTo>
                    <a:pt x="0" y="11306"/>
                  </a:lnTo>
                  <a:close/>
                </a:path>
              </a:pathLst>
            </a:custGeom>
            <a:ln w="4762">
              <a:solidFill>
                <a:srgbClr val="231F20"/>
              </a:solidFill>
            </a:ln>
          </p:spPr>
          <p:txBody>
            <a:bodyPr wrap="square" lIns="0" tIns="0" rIns="0" bIns="0" rtlCol="0"/>
            <a:lstStyle/>
            <a:p>
              <a:endParaRPr/>
            </a:p>
          </p:txBody>
        </p:sp>
        <p:sp>
          <p:nvSpPr>
            <p:cNvPr id="78" name="object 78"/>
            <p:cNvSpPr/>
            <p:nvPr/>
          </p:nvSpPr>
          <p:spPr>
            <a:xfrm>
              <a:off x="2292594" y="2420201"/>
              <a:ext cx="64769" cy="108585"/>
            </a:xfrm>
            <a:custGeom>
              <a:avLst/>
              <a:gdLst/>
              <a:ahLst/>
              <a:cxnLst/>
              <a:rect l="l" t="t" r="r" b="b"/>
              <a:pathLst>
                <a:path w="64769" h="108585">
                  <a:moveTo>
                    <a:pt x="64293" y="0"/>
                  </a:moveTo>
                  <a:lnTo>
                    <a:pt x="0" y="0"/>
                  </a:lnTo>
                  <a:lnTo>
                    <a:pt x="0" y="108146"/>
                  </a:lnTo>
                  <a:lnTo>
                    <a:pt x="64293" y="108146"/>
                  </a:lnTo>
                  <a:lnTo>
                    <a:pt x="64293" y="0"/>
                  </a:lnTo>
                  <a:close/>
                </a:path>
              </a:pathLst>
            </a:custGeom>
            <a:solidFill>
              <a:srgbClr val="231F20"/>
            </a:solidFill>
          </p:spPr>
          <p:txBody>
            <a:bodyPr wrap="square" lIns="0" tIns="0" rIns="0" bIns="0" rtlCol="0"/>
            <a:lstStyle/>
            <a:p>
              <a:endParaRPr/>
            </a:p>
          </p:txBody>
        </p:sp>
        <p:sp>
          <p:nvSpPr>
            <p:cNvPr id="79" name="object 79"/>
            <p:cNvSpPr/>
            <p:nvPr/>
          </p:nvSpPr>
          <p:spPr>
            <a:xfrm>
              <a:off x="2292589" y="2420205"/>
              <a:ext cx="64769" cy="108585"/>
            </a:xfrm>
            <a:custGeom>
              <a:avLst/>
              <a:gdLst/>
              <a:ahLst/>
              <a:cxnLst/>
              <a:rect l="l" t="t" r="r" b="b"/>
              <a:pathLst>
                <a:path w="64769" h="108585">
                  <a:moveTo>
                    <a:pt x="0" y="108146"/>
                  </a:moveTo>
                  <a:lnTo>
                    <a:pt x="64293" y="108146"/>
                  </a:lnTo>
                  <a:lnTo>
                    <a:pt x="64293" y="0"/>
                  </a:lnTo>
                  <a:lnTo>
                    <a:pt x="0" y="0"/>
                  </a:lnTo>
                  <a:lnTo>
                    <a:pt x="0" y="108146"/>
                  </a:lnTo>
                  <a:close/>
                </a:path>
              </a:pathLst>
            </a:custGeom>
            <a:ln w="4762">
              <a:solidFill>
                <a:srgbClr val="231F20"/>
              </a:solidFill>
            </a:ln>
          </p:spPr>
          <p:txBody>
            <a:bodyPr wrap="square" lIns="0" tIns="0" rIns="0" bIns="0" rtlCol="0"/>
            <a:lstStyle/>
            <a:p>
              <a:endParaRPr/>
            </a:p>
          </p:txBody>
        </p:sp>
        <p:sp>
          <p:nvSpPr>
            <p:cNvPr id="80" name="object 80"/>
            <p:cNvSpPr/>
            <p:nvPr/>
          </p:nvSpPr>
          <p:spPr>
            <a:xfrm>
              <a:off x="2292594" y="1962210"/>
              <a:ext cx="64769" cy="458470"/>
            </a:xfrm>
            <a:custGeom>
              <a:avLst/>
              <a:gdLst/>
              <a:ahLst/>
              <a:cxnLst/>
              <a:rect l="l" t="t" r="r" b="b"/>
              <a:pathLst>
                <a:path w="64769" h="458469">
                  <a:moveTo>
                    <a:pt x="64293" y="0"/>
                  </a:moveTo>
                  <a:lnTo>
                    <a:pt x="0" y="0"/>
                  </a:lnTo>
                  <a:lnTo>
                    <a:pt x="0" y="457990"/>
                  </a:lnTo>
                  <a:lnTo>
                    <a:pt x="64293" y="457990"/>
                  </a:lnTo>
                  <a:lnTo>
                    <a:pt x="64293" y="0"/>
                  </a:lnTo>
                  <a:close/>
                </a:path>
              </a:pathLst>
            </a:custGeom>
            <a:solidFill>
              <a:srgbClr val="939598"/>
            </a:solidFill>
          </p:spPr>
          <p:txBody>
            <a:bodyPr wrap="square" lIns="0" tIns="0" rIns="0" bIns="0" rtlCol="0"/>
            <a:lstStyle/>
            <a:p>
              <a:endParaRPr/>
            </a:p>
          </p:txBody>
        </p:sp>
        <p:sp>
          <p:nvSpPr>
            <p:cNvPr id="81" name="object 81"/>
            <p:cNvSpPr/>
            <p:nvPr/>
          </p:nvSpPr>
          <p:spPr>
            <a:xfrm>
              <a:off x="2292589" y="1962215"/>
              <a:ext cx="64769" cy="458470"/>
            </a:xfrm>
            <a:custGeom>
              <a:avLst/>
              <a:gdLst/>
              <a:ahLst/>
              <a:cxnLst/>
              <a:rect l="l" t="t" r="r" b="b"/>
              <a:pathLst>
                <a:path w="64769" h="458469">
                  <a:moveTo>
                    <a:pt x="0" y="457990"/>
                  </a:moveTo>
                  <a:lnTo>
                    <a:pt x="64293" y="457990"/>
                  </a:lnTo>
                  <a:lnTo>
                    <a:pt x="64293" y="0"/>
                  </a:lnTo>
                  <a:lnTo>
                    <a:pt x="0" y="0"/>
                  </a:lnTo>
                  <a:lnTo>
                    <a:pt x="0" y="457990"/>
                  </a:lnTo>
                  <a:close/>
                </a:path>
              </a:pathLst>
            </a:custGeom>
            <a:ln w="4762">
              <a:solidFill>
                <a:srgbClr val="231F20"/>
              </a:solidFill>
            </a:ln>
          </p:spPr>
          <p:txBody>
            <a:bodyPr wrap="square" lIns="0" tIns="0" rIns="0" bIns="0" rtlCol="0"/>
            <a:lstStyle/>
            <a:p>
              <a:endParaRPr/>
            </a:p>
          </p:txBody>
        </p:sp>
        <p:sp>
          <p:nvSpPr>
            <p:cNvPr id="82" name="object 82"/>
            <p:cNvSpPr/>
            <p:nvPr/>
          </p:nvSpPr>
          <p:spPr>
            <a:xfrm>
              <a:off x="2389482" y="887476"/>
              <a:ext cx="64769" cy="1472565"/>
            </a:xfrm>
            <a:custGeom>
              <a:avLst/>
              <a:gdLst/>
              <a:ahLst/>
              <a:cxnLst/>
              <a:rect l="l" t="t" r="r" b="b"/>
              <a:pathLst>
                <a:path w="64769" h="1472564">
                  <a:moveTo>
                    <a:pt x="64293" y="0"/>
                  </a:moveTo>
                  <a:lnTo>
                    <a:pt x="0" y="0"/>
                  </a:lnTo>
                  <a:lnTo>
                    <a:pt x="0" y="1472403"/>
                  </a:lnTo>
                  <a:lnTo>
                    <a:pt x="64293" y="1472403"/>
                  </a:lnTo>
                  <a:lnTo>
                    <a:pt x="64293" y="0"/>
                  </a:lnTo>
                  <a:close/>
                </a:path>
              </a:pathLst>
            </a:custGeom>
            <a:solidFill>
              <a:srgbClr val="939598"/>
            </a:solidFill>
          </p:spPr>
          <p:txBody>
            <a:bodyPr wrap="square" lIns="0" tIns="0" rIns="0" bIns="0" rtlCol="0"/>
            <a:lstStyle/>
            <a:p>
              <a:endParaRPr/>
            </a:p>
          </p:txBody>
        </p:sp>
        <p:sp>
          <p:nvSpPr>
            <p:cNvPr id="83" name="object 83"/>
            <p:cNvSpPr/>
            <p:nvPr/>
          </p:nvSpPr>
          <p:spPr>
            <a:xfrm>
              <a:off x="2389478" y="887480"/>
              <a:ext cx="64769" cy="1472565"/>
            </a:xfrm>
            <a:custGeom>
              <a:avLst/>
              <a:gdLst/>
              <a:ahLst/>
              <a:cxnLst/>
              <a:rect l="l" t="t" r="r" b="b"/>
              <a:pathLst>
                <a:path w="64769" h="1472564">
                  <a:moveTo>
                    <a:pt x="0" y="1472403"/>
                  </a:moveTo>
                  <a:lnTo>
                    <a:pt x="64293" y="1472403"/>
                  </a:lnTo>
                  <a:lnTo>
                    <a:pt x="64293" y="0"/>
                  </a:lnTo>
                  <a:lnTo>
                    <a:pt x="0" y="0"/>
                  </a:lnTo>
                  <a:lnTo>
                    <a:pt x="0" y="1472403"/>
                  </a:lnTo>
                  <a:close/>
                </a:path>
              </a:pathLst>
            </a:custGeom>
            <a:ln w="4762">
              <a:solidFill>
                <a:srgbClr val="231F20"/>
              </a:solidFill>
            </a:ln>
          </p:spPr>
          <p:txBody>
            <a:bodyPr wrap="square" lIns="0" tIns="0" rIns="0" bIns="0" rtlCol="0"/>
            <a:lstStyle/>
            <a:p>
              <a:endParaRPr/>
            </a:p>
          </p:txBody>
        </p:sp>
        <p:sp>
          <p:nvSpPr>
            <p:cNvPr id="84" name="object 84"/>
            <p:cNvSpPr/>
            <p:nvPr/>
          </p:nvSpPr>
          <p:spPr>
            <a:xfrm>
              <a:off x="2389482" y="2359879"/>
              <a:ext cx="64769" cy="168910"/>
            </a:xfrm>
            <a:custGeom>
              <a:avLst/>
              <a:gdLst/>
              <a:ahLst/>
              <a:cxnLst/>
              <a:rect l="l" t="t" r="r" b="b"/>
              <a:pathLst>
                <a:path w="64769" h="168910">
                  <a:moveTo>
                    <a:pt x="64293" y="0"/>
                  </a:moveTo>
                  <a:lnTo>
                    <a:pt x="0" y="0"/>
                  </a:lnTo>
                  <a:lnTo>
                    <a:pt x="0" y="168468"/>
                  </a:lnTo>
                  <a:lnTo>
                    <a:pt x="64293" y="168468"/>
                  </a:lnTo>
                  <a:lnTo>
                    <a:pt x="64293" y="0"/>
                  </a:lnTo>
                  <a:close/>
                </a:path>
              </a:pathLst>
            </a:custGeom>
            <a:solidFill>
              <a:srgbClr val="231F20"/>
            </a:solidFill>
          </p:spPr>
          <p:txBody>
            <a:bodyPr wrap="square" lIns="0" tIns="0" rIns="0" bIns="0" rtlCol="0"/>
            <a:lstStyle/>
            <a:p>
              <a:endParaRPr/>
            </a:p>
          </p:txBody>
        </p:sp>
        <p:sp>
          <p:nvSpPr>
            <p:cNvPr id="85" name="object 85"/>
            <p:cNvSpPr/>
            <p:nvPr/>
          </p:nvSpPr>
          <p:spPr>
            <a:xfrm>
              <a:off x="2389478" y="2359883"/>
              <a:ext cx="64769" cy="168910"/>
            </a:xfrm>
            <a:custGeom>
              <a:avLst/>
              <a:gdLst/>
              <a:ahLst/>
              <a:cxnLst/>
              <a:rect l="l" t="t" r="r" b="b"/>
              <a:pathLst>
                <a:path w="64769" h="168910">
                  <a:moveTo>
                    <a:pt x="0" y="168468"/>
                  </a:moveTo>
                  <a:lnTo>
                    <a:pt x="64293" y="168468"/>
                  </a:lnTo>
                  <a:lnTo>
                    <a:pt x="64293" y="0"/>
                  </a:lnTo>
                  <a:lnTo>
                    <a:pt x="0" y="0"/>
                  </a:lnTo>
                  <a:lnTo>
                    <a:pt x="0" y="168468"/>
                  </a:lnTo>
                  <a:close/>
                </a:path>
              </a:pathLst>
            </a:custGeom>
            <a:ln w="4762">
              <a:solidFill>
                <a:srgbClr val="231F20"/>
              </a:solidFill>
            </a:ln>
          </p:spPr>
          <p:txBody>
            <a:bodyPr wrap="square" lIns="0" tIns="0" rIns="0" bIns="0" rtlCol="0"/>
            <a:lstStyle/>
            <a:p>
              <a:endParaRPr/>
            </a:p>
          </p:txBody>
        </p:sp>
        <p:sp>
          <p:nvSpPr>
            <p:cNvPr id="86" name="object 86"/>
            <p:cNvSpPr/>
            <p:nvPr/>
          </p:nvSpPr>
          <p:spPr>
            <a:xfrm>
              <a:off x="2486371" y="565207"/>
              <a:ext cx="64769" cy="1729105"/>
            </a:xfrm>
            <a:custGeom>
              <a:avLst/>
              <a:gdLst/>
              <a:ahLst/>
              <a:cxnLst/>
              <a:rect l="l" t="t" r="r" b="b"/>
              <a:pathLst>
                <a:path w="64769" h="1729105">
                  <a:moveTo>
                    <a:pt x="64293" y="0"/>
                  </a:moveTo>
                  <a:lnTo>
                    <a:pt x="0" y="0"/>
                  </a:lnTo>
                  <a:lnTo>
                    <a:pt x="0" y="1728787"/>
                  </a:lnTo>
                  <a:lnTo>
                    <a:pt x="64293" y="1728787"/>
                  </a:lnTo>
                  <a:lnTo>
                    <a:pt x="64293" y="0"/>
                  </a:lnTo>
                  <a:close/>
                </a:path>
              </a:pathLst>
            </a:custGeom>
            <a:solidFill>
              <a:srgbClr val="939598"/>
            </a:solidFill>
          </p:spPr>
          <p:txBody>
            <a:bodyPr wrap="square" lIns="0" tIns="0" rIns="0" bIns="0" rtlCol="0"/>
            <a:lstStyle/>
            <a:p>
              <a:endParaRPr/>
            </a:p>
          </p:txBody>
        </p:sp>
        <p:sp>
          <p:nvSpPr>
            <p:cNvPr id="87" name="object 87"/>
            <p:cNvSpPr/>
            <p:nvPr/>
          </p:nvSpPr>
          <p:spPr>
            <a:xfrm>
              <a:off x="2486366" y="565211"/>
              <a:ext cx="64769" cy="1729105"/>
            </a:xfrm>
            <a:custGeom>
              <a:avLst/>
              <a:gdLst/>
              <a:ahLst/>
              <a:cxnLst/>
              <a:rect l="l" t="t" r="r" b="b"/>
              <a:pathLst>
                <a:path w="64769" h="1729105">
                  <a:moveTo>
                    <a:pt x="0" y="1728787"/>
                  </a:moveTo>
                  <a:lnTo>
                    <a:pt x="64293" y="1728787"/>
                  </a:lnTo>
                  <a:lnTo>
                    <a:pt x="64293" y="0"/>
                  </a:lnTo>
                  <a:lnTo>
                    <a:pt x="0" y="0"/>
                  </a:lnTo>
                  <a:lnTo>
                    <a:pt x="0" y="1728787"/>
                  </a:lnTo>
                  <a:close/>
                </a:path>
              </a:pathLst>
            </a:custGeom>
            <a:ln w="4762">
              <a:solidFill>
                <a:srgbClr val="231F20"/>
              </a:solidFill>
            </a:ln>
          </p:spPr>
          <p:txBody>
            <a:bodyPr wrap="square" lIns="0" tIns="0" rIns="0" bIns="0" rtlCol="0"/>
            <a:lstStyle/>
            <a:p>
              <a:endParaRPr/>
            </a:p>
          </p:txBody>
        </p:sp>
        <p:sp>
          <p:nvSpPr>
            <p:cNvPr id="88" name="object 88"/>
            <p:cNvSpPr/>
            <p:nvPr/>
          </p:nvSpPr>
          <p:spPr>
            <a:xfrm>
              <a:off x="2486371" y="2293994"/>
              <a:ext cx="64769" cy="234950"/>
            </a:xfrm>
            <a:custGeom>
              <a:avLst/>
              <a:gdLst/>
              <a:ahLst/>
              <a:cxnLst/>
              <a:rect l="l" t="t" r="r" b="b"/>
              <a:pathLst>
                <a:path w="64769" h="234950">
                  <a:moveTo>
                    <a:pt x="64293" y="0"/>
                  </a:moveTo>
                  <a:lnTo>
                    <a:pt x="0" y="0"/>
                  </a:lnTo>
                  <a:lnTo>
                    <a:pt x="0" y="234353"/>
                  </a:lnTo>
                  <a:lnTo>
                    <a:pt x="64293" y="234353"/>
                  </a:lnTo>
                  <a:lnTo>
                    <a:pt x="64293" y="0"/>
                  </a:lnTo>
                  <a:close/>
                </a:path>
              </a:pathLst>
            </a:custGeom>
            <a:solidFill>
              <a:srgbClr val="231F20"/>
            </a:solidFill>
          </p:spPr>
          <p:txBody>
            <a:bodyPr wrap="square" lIns="0" tIns="0" rIns="0" bIns="0" rtlCol="0"/>
            <a:lstStyle/>
            <a:p>
              <a:endParaRPr/>
            </a:p>
          </p:txBody>
        </p:sp>
        <p:sp>
          <p:nvSpPr>
            <p:cNvPr id="89" name="object 89"/>
            <p:cNvSpPr/>
            <p:nvPr/>
          </p:nvSpPr>
          <p:spPr>
            <a:xfrm>
              <a:off x="2486366" y="2293999"/>
              <a:ext cx="64769" cy="234950"/>
            </a:xfrm>
            <a:custGeom>
              <a:avLst/>
              <a:gdLst/>
              <a:ahLst/>
              <a:cxnLst/>
              <a:rect l="l" t="t" r="r" b="b"/>
              <a:pathLst>
                <a:path w="64769" h="234950">
                  <a:moveTo>
                    <a:pt x="0" y="234353"/>
                  </a:moveTo>
                  <a:lnTo>
                    <a:pt x="64293" y="234353"/>
                  </a:lnTo>
                  <a:lnTo>
                    <a:pt x="64293" y="0"/>
                  </a:lnTo>
                  <a:lnTo>
                    <a:pt x="0" y="0"/>
                  </a:lnTo>
                  <a:lnTo>
                    <a:pt x="0" y="234353"/>
                  </a:lnTo>
                  <a:close/>
                </a:path>
              </a:pathLst>
            </a:custGeom>
            <a:ln w="4762">
              <a:solidFill>
                <a:srgbClr val="231F20"/>
              </a:solidFill>
            </a:ln>
          </p:spPr>
          <p:txBody>
            <a:bodyPr wrap="square" lIns="0" tIns="0" rIns="0" bIns="0" rtlCol="0"/>
            <a:lstStyle/>
            <a:p>
              <a:endParaRPr/>
            </a:p>
          </p:txBody>
        </p:sp>
        <p:sp>
          <p:nvSpPr>
            <p:cNvPr id="90" name="object 90"/>
            <p:cNvSpPr/>
            <p:nvPr/>
          </p:nvSpPr>
          <p:spPr>
            <a:xfrm>
              <a:off x="2583259" y="2002682"/>
              <a:ext cx="64769" cy="525780"/>
            </a:xfrm>
            <a:custGeom>
              <a:avLst/>
              <a:gdLst/>
              <a:ahLst/>
              <a:cxnLst/>
              <a:rect l="l" t="t" r="r" b="b"/>
              <a:pathLst>
                <a:path w="64769" h="525780">
                  <a:moveTo>
                    <a:pt x="64293" y="0"/>
                  </a:moveTo>
                  <a:lnTo>
                    <a:pt x="0" y="0"/>
                  </a:lnTo>
                  <a:lnTo>
                    <a:pt x="0" y="525665"/>
                  </a:lnTo>
                  <a:lnTo>
                    <a:pt x="64293" y="525665"/>
                  </a:lnTo>
                  <a:lnTo>
                    <a:pt x="64293" y="0"/>
                  </a:lnTo>
                  <a:close/>
                </a:path>
              </a:pathLst>
            </a:custGeom>
            <a:solidFill>
              <a:srgbClr val="231F20"/>
            </a:solidFill>
          </p:spPr>
          <p:txBody>
            <a:bodyPr wrap="square" lIns="0" tIns="0" rIns="0" bIns="0" rtlCol="0"/>
            <a:lstStyle/>
            <a:p>
              <a:endParaRPr/>
            </a:p>
          </p:txBody>
        </p:sp>
        <p:sp>
          <p:nvSpPr>
            <p:cNvPr id="91" name="object 91"/>
            <p:cNvSpPr/>
            <p:nvPr/>
          </p:nvSpPr>
          <p:spPr>
            <a:xfrm>
              <a:off x="2583264" y="2002686"/>
              <a:ext cx="64769" cy="525780"/>
            </a:xfrm>
            <a:custGeom>
              <a:avLst/>
              <a:gdLst/>
              <a:ahLst/>
              <a:cxnLst/>
              <a:rect l="l" t="t" r="r" b="b"/>
              <a:pathLst>
                <a:path w="64769" h="525780">
                  <a:moveTo>
                    <a:pt x="0" y="525665"/>
                  </a:moveTo>
                  <a:lnTo>
                    <a:pt x="64293" y="525665"/>
                  </a:lnTo>
                  <a:lnTo>
                    <a:pt x="64293" y="0"/>
                  </a:lnTo>
                  <a:lnTo>
                    <a:pt x="0" y="0"/>
                  </a:lnTo>
                  <a:lnTo>
                    <a:pt x="0" y="525665"/>
                  </a:lnTo>
                  <a:close/>
                </a:path>
              </a:pathLst>
            </a:custGeom>
            <a:ln w="4762">
              <a:solidFill>
                <a:srgbClr val="231F20"/>
              </a:solidFill>
            </a:ln>
          </p:spPr>
          <p:txBody>
            <a:bodyPr wrap="square" lIns="0" tIns="0" rIns="0" bIns="0" rtlCol="0"/>
            <a:lstStyle/>
            <a:p>
              <a:endParaRPr/>
            </a:p>
          </p:txBody>
        </p:sp>
        <p:sp>
          <p:nvSpPr>
            <p:cNvPr id="92" name="object 92"/>
            <p:cNvSpPr/>
            <p:nvPr/>
          </p:nvSpPr>
          <p:spPr>
            <a:xfrm>
              <a:off x="2583259" y="535051"/>
              <a:ext cx="64769" cy="1468120"/>
            </a:xfrm>
            <a:custGeom>
              <a:avLst/>
              <a:gdLst/>
              <a:ahLst/>
              <a:cxnLst/>
              <a:rect l="l" t="t" r="r" b="b"/>
              <a:pathLst>
                <a:path w="64769" h="1468120">
                  <a:moveTo>
                    <a:pt x="64293" y="0"/>
                  </a:moveTo>
                  <a:lnTo>
                    <a:pt x="0" y="0"/>
                  </a:lnTo>
                  <a:lnTo>
                    <a:pt x="0" y="1467640"/>
                  </a:lnTo>
                  <a:lnTo>
                    <a:pt x="64293" y="1467640"/>
                  </a:lnTo>
                  <a:lnTo>
                    <a:pt x="64293" y="0"/>
                  </a:lnTo>
                  <a:close/>
                </a:path>
              </a:pathLst>
            </a:custGeom>
            <a:solidFill>
              <a:srgbClr val="939598"/>
            </a:solidFill>
          </p:spPr>
          <p:txBody>
            <a:bodyPr wrap="square" lIns="0" tIns="0" rIns="0" bIns="0" rtlCol="0"/>
            <a:lstStyle/>
            <a:p>
              <a:endParaRPr/>
            </a:p>
          </p:txBody>
        </p:sp>
        <p:sp>
          <p:nvSpPr>
            <p:cNvPr id="93" name="object 93"/>
            <p:cNvSpPr/>
            <p:nvPr/>
          </p:nvSpPr>
          <p:spPr>
            <a:xfrm>
              <a:off x="2583264" y="535055"/>
              <a:ext cx="64769" cy="1468120"/>
            </a:xfrm>
            <a:custGeom>
              <a:avLst/>
              <a:gdLst/>
              <a:ahLst/>
              <a:cxnLst/>
              <a:rect l="l" t="t" r="r" b="b"/>
              <a:pathLst>
                <a:path w="64769" h="1468120">
                  <a:moveTo>
                    <a:pt x="0" y="1467640"/>
                  </a:moveTo>
                  <a:lnTo>
                    <a:pt x="64293" y="1467640"/>
                  </a:lnTo>
                  <a:lnTo>
                    <a:pt x="64293" y="0"/>
                  </a:lnTo>
                  <a:lnTo>
                    <a:pt x="0" y="0"/>
                  </a:lnTo>
                  <a:lnTo>
                    <a:pt x="0" y="1467640"/>
                  </a:lnTo>
                  <a:close/>
                </a:path>
              </a:pathLst>
            </a:custGeom>
            <a:ln w="4762">
              <a:solidFill>
                <a:srgbClr val="231F20"/>
              </a:solidFill>
            </a:ln>
          </p:spPr>
          <p:txBody>
            <a:bodyPr wrap="square" lIns="0" tIns="0" rIns="0" bIns="0" rtlCol="0"/>
            <a:lstStyle/>
            <a:p>
              <a:endParaRPr/>
            </a:p>
          </p:txBody>
        </p:sp>
        <p:sp>
          <p:nvSpPr>
            <p:cNvPr id="94" name="object 94"/>
            <p:cNvSpPr/>
            <p:nvPr/>
          </p:nvSpPr>
          <p:spPr>
            <a:xfrm>
              <a:off x="2680147" y="2387653"/>
              <a:ext cx="64769" cy="140970"/>
            </a:xfrm>
            <a:custGeom>
              <a:avLst/>
              <a:gdLst/>
              <a:ahLst/>
              <a:cxnLst/>
              <a:rect l="l" t="t" r="r" b="b"/>
              <a:pathLst>
                <a:path w="64769" h="140969">
                  <a:moveTo>
                    <a:pt x="64293" y="0"/>
                  </a:moveTo>
                  <a:lnTo>
                    <a:pt x="0" y="0"/>
                  </a:lnTo>
                  <a:lnTo>
                    <a:pt x="0" y="140693"/>
                  </a:lnTo>
                  <a:lnTo>
                    <a:pt x="64293" y="140693"/>
                  </a:lnTo>
                  <a:lnTo>
                    <a:pt x="64293" y="0"/>
                  </a:lnTo>
                  <a:close/>
                </a:path>
              </a:pathLst>
            </a:custGeom>
            <a:solidFill>
              <a:srgbClr val="231F20"/>
            </a:solidFill>
          </p:spPr>
          <p:txBody>
            <a:bodyPr wrap="square" lIns="0" tIns="0" rIns="0" bIns="0" rtlCol="0"/>
            <a:lstStyle/>
            <a:p>
              <a:endParaRPr/>
            </a:p>
          </p:txBody>
        </p:sp>
        <p:sp>
          <p:nvSpPr>
            <p:cNvPr id="95" name="object 95"/>
            <p:cNvSpPr/>
            <p:nvPr/>
          </p:nvSpPr>
          <p:spPr>
            <a:xfrm>
              <a:off x="2680152" y="2387658"/>
              <a:ext cx="64769" cy="140970"/>
            </a:xfrm>
            <a:custGeom>
              <a:avLst/>
              <a:gdLst/>
              <a:ahLst/>
              <a:cxnLst/>
              <a:rect l="l" t="t" r="r" b="b"/>
              <a:pathLst>
                <a:path w="64769" h="140969">
                  <a:moveTo>
                    <a:pt x="0" y="140693"/>
                  </a:moveTo>
                  <a:lnTo>
                    <a:pt x="64293" y="140693"/>
                  </a:lnTo>
                  <a:lnTo>
                    <a:pt x="64293" y="0"/>
                  </a:lnTo>
                  <a:lnTo>
                    <a:pt x="0" y="0"/>
                  </a:lnTo>
                  <a:lnTo>
                    <a:pt x="0" y="140693"/>
                  </a:lnTo>
                  <a:close/>
                </a:path>
              </a:pathLst>
            </a:custGeom>
            <a:ln w="4762">
              <a:solidFill>
                <a:srgbClr val="231F20"/>
              </a:solidFill>
            </a:ln>
          </p:spPr>
          <p:txBody>
            <a:bodyPr wrap="square" lIns="0" tIns="0" rIns="0" bIns="0" rtlCol="0"/>
            <a:lstStyle/>
            <a:p>
              <a:endParaRPr/>
            </a:p>
          </p:txBody>
        </p:sp>
        <p:sp>
          <p:nvSpPr>
            <p:cNvPr id="96" name="object 96"/>
            <p:cNvSpPr/>
            <p:nvPr/>
          </p:nvSpPr>
          <p:spPr>
            <a:xfrm>
              <a:off x="2680147" y="1673279"/>
              <a:ext cx="64769" cy="714375"/>
            </a:xfrm>
            <a:custGeom>
              <a:avLst/>
              <a:gdLst/>
              <a:ahLst/>
              <a:cxnLst/>
              <a:rect l="l" t="t" r="r" b="b"/>
              <a:pathLst>
                <a:path w="64769" h="714375">
                  <a:moveTo>
                    <a:pt x="64293" y="0"/>
                  </a:moveTo>
                  <a:lnTo>
                    <a:pt x="0" y="0"/>
                  </a:lnTo>
                  <a:lnTo>
                    <a:pt x="0" y="714375"/>
                  </a:lnTo>
                  <a:lnTo>
                    <a:pt x="64293" y="714375"/>
                  </a:lnTo>
                  <a:lnTo>
                    <a:pt x="64293" y="0"/>
                  </a:lnTo>
                  <a:close/>
                </a:path>
              </a:pathLst>
            </a:custGeom>
            <a:solidFill>
              <a:srgbClr val="939598"/>
            </a:solidFill>
          </p:spPr>
          <p:txBody>
            <a:bodyPr wrap="square" lIns="0" tIns="0" rIns="0" bIns="0" rtlCol="0"/>
            <a:lstStyle/>
            <a:p>
              <a:endParaRPr/>
            </a:p>
          </p:txBody>
        </p:sp>
        <p:sp>
          <p:nvSpPr>
            <p:cNvPr id="97" name="object 97"/>
            <p:cNvSpPr/>
            <p:nvPr/>
          </p:nvSpPr>
          <p:spPr>
            <a:xfrm>
              <a:off x="2680152" y="1673283"/>
              <a:ext cx="64769" cy="714375"/>
            </a:xfrm>
            <a:custGeom>
              <a:avLst/>
              <a:gdLst/>
              <a:ahLst/>
              <a:cxnLst/>
              <a:rect l="l" t="t" r="r" b="b"/>
              <a:pathLst>
                <a:path w="64769" h="714375">
                  <a:moveTo>
                    <a:pt x="0" y="714375"/>
                  </a:moveTo>
                  <a:lnTo>
                    <a:pt x="64293" y="714375"/>
                  </a:lnTo>
                  <a:lnTo>
                    <a:pt x="64293" y="0"/>
                  </a:lnTo>
                  <a:lnTo>
                    <a:pt x="0" y="0"/>
                  </a:lnTo>
                  <a:lnTo>
                    <a:pt x="0" y="714375"/>
                  </a:lnTo>
                  <a:close/>
                </a:path>
              </a:pathLst>
            </a:custGeom>
            <a:ln w="4762">
              <a:solidFill>
                <a:srgbClr val="231F20"/>
              </a:solidFill>
            </a:ln>
          </p:spPr>
          <p:txBody>
            <a:bodyPr wrap="square" lIns="0" tIns="0" rIns="0" bIns="0" rtlCol="0"/>
            <a:lstStyle/>
            <a:p>
              <a:endParaRPr/>
            </a:p>
          </p:txBody>
        </p:sp>
        <p:sp>
          <p:nvSpPr>
            <p:cNvPr id="98" name="object 98"/>
            <p:cNvSpPr/>
            <p:nvPr/>
          </p:nvSpPr>
          <p:spPr>
            <a:xfrm>
              <a:off x="2777045" y="1114485"/>
              <a:ext cx="64769" cy="1288415"/>
            </a:xfrm>
            <a:custGeom>
              <a:avLst/>
              <a:gdLst/>
              <a:ahLst/>
              <a:cxnLst/>
              <a:rect l="l" t="t" r="r" b="b"/>
              <a:pathLst>
                <a:path w="64769" h="1288414">
                  <a:moveTo>
                    <a:pt x="64293" y="0"/>
                  </a:moveTo>
                  <a:lnTo>
                    <a:pt x="0" y="0"/>
                  </a:lnTo>
                  <a:lnTo>
                    <a:pt x="0" y="1288256"/>
                  </a:lnTo>
                  <a:lnTo>
                    <a:pt x="64293" y="1288256"/>
                  </a:lnTo>
                  <a:lnTo>
                    <a:pt x="64293" y="0"/>
                  </a:lnTo>
                  <a:close/>
                </a:path>
              </a:pathLst>
            </a:custGeom>
            <a:solidFill>
              <a:srgbClr val="939598"/>
            </a:solidFill>
          </p:spPr>
          <p:txBody>
            <a:bodyPr wrap="square" lIns="0" tIns="0" rIns="0" bIns="0" rtlCol="0"/>
            <a:lstStyle/>
            <a:p>
              <a:endParaRPr/>
            </a:p>
          </p:txBody>
        </p:sp>
        <p:sp>
          <p:nvSpPr>
            <p:cNvPr id="99" name="object 99"/>
            <p:cNvSpPr/>
            <p:nvPr/>
          </p:nvSpPr>
          <p:spPr>
            <a:xfrm>
              <a:off x="2777040" y="1114490"/>
              <a:ext cx="64769" cy="1288415"/>
            </a:xfrm>
            <a:custGeom>
              <a:avLst/>
              <a:gdLst/>
              <a:ahLst/>
              <a:cxnLst/>
              <a:rect l="l" t="t" r="r" b="b"/>
              <a:pathLst>
                <a:path w="64769" h="1288414">
                  <a:moveTo>
                    <a:pt x="0" y="1288256"/>
                  </a:moveTo>
                  <a:lnTo>
                    <a:pt x="64293" y="1288256"/>
                  </a:lnTo>
                  <a:lnTo>
                    <a:pt x="64293" y="0"/>
                  </a:lnTo>
                  <a:lnTo>
                    <a:pt x="0" y="0"/>
                  </a:lnTo>
                  <a:lnTo>
                    <a:pt x="0" y="1288256"/>
                  </a:lnTo>
                  <a:close/>
                </a:path>
              </a:pathLst>
            </a:custGeom>
            <a:ln w="4762">
              <a:solidFill>
                <a:srgbClr val="231F20"/>
              </a:solidFill>
            </a:ln>
          </p:spPr>
          <p:txBody>
            <a:bodyPr wrap="square" lIns="0" tIns="0" rIns="0" bIns="0" rtlCol="0"/>
            <a:lstStyle/>
            <a:p>
              <a:endParaRPr/>
            </a:p>
          </p:txBody>
        </p:sp>
        <p:sp>
          <p:nvSpPr>
            <p:cNvPr id="100" name="object 100"/>
            <p:cNvSpPr/>
            <p:nvPr/>
          </p:nvSpPr>
          <p:spPr>
            <a:xfrm>
              <a:off x="2777045" y="2402732"/>
              <a:ext cx="64769" cy="125730"/>
            </a:xfrm>
            <a:custGeom>
              <a:avLst/>
              <a:gdLst/>
              <a:ahLst/>
              <a:cxnLst/>
              <a:rect l="l" t="t" r="r" b="b"/>
              <a:pathLst>
                <a:path w="64769" h="125730">
                  <a:moveTo>
                    <a:pt x="64293" y="0"/>
                  </a:moveTo>
                  <a:lnTo>
                    <a:pt x="0" y="0"/>
                  </a:lnTo>
                  <a:lnTo>
                    <a:pt x="0" y="125615"/>
                  </a:lnTo>
                  <a:lnTo>
                    <a:pt x="64293" y="125615"/>
                  </a:lnTo>
                  <a:lnTo>
                    <a:pt x="64293" y="0"/>
                  </a:lnTo>
                  <a:close/>
                </a:path>
              </a:pathLst>
            </a:custGeom>
            <a:solidFill>
              <a:srgbClr val="231F20"/>
            </a:solidFill>
          </p:spPr>
          <p:txBody>
            <a:bodyPr wrap="square" lIns="0" tIns="0" rIns="0" bIns="0" rtlCol="0"/>
            <a:lstStyle/>
            <a:p>
              <a:endParaRPr/>
            </a:p>
          </p:txBody>
        </p:sp>
        <p:sp>
          <p:nvSpPr>
            <p:cNvPr id="101" name="object 101"/>
            <p:cNvSpPr/>
            <p:nvPr/>
          </p:nvSpPr>
          <p:spPr>
            <a:xfrm>
              <a:off x="2777040" y="2402736"/>
              <a:ext cx="64769" cy="125730"/>
            </a:xfrm>
            <a:custGeom>
              <a:avLst/>
              <a:gdLst/>
              <a:ahLst/>
              <a:cxnLst/>
              <a:rect l="l" t="t" r="r" b="b"/>
              <a:pathLst>
                <a:path w="64769" h="125730">
                  <a:moveTo>
                    <a:pt x="0" y="125615"/>
                  </a:moveTo>
                  <a:lnTo>
                    <a:pt x="64293" y="125615"/>
                  </a:lnTo>
                  <a:lnTo>
                    <a:pt x="64293" y="0"/>
                  </a:lnTo>
                  <a:lnTo>
                    <a:pt x="0" y="0"/>
                  </a:lnTo>
                  <a:lnTo>
                    <a:pt x="0" y="125615"/>
                  </a:lnTo>
                  <a:close/>
                </a:path>
              </a:pathLst>
            </a:custGeom>
            <a:ln w="4762">
              <a:solidFill>
                <a:srgbClr val="231F20"/>
              </a:solidFill>
            </a:ln>
          </p:spPr>
          <p:txBody>
            <a:bodyPr wrap="square" lIns="0" tIns="0" rIns="0" bIns="0" rtlCol="0"/>
            <a:lstStyle/>
            <a:p>
              <a:endParaRPr/>
            </a:p>
          </p:txBody>
        </p:sp>
        <p:sp>
          <p:nvSpPr>
            <p:cNvPr id="102" name="object 102"/>
            <p:cNvSpPr/>
            <p:nvPr/>
          </p:nvSpPr>
          <p:spPr>
            <a:xfrm>
              <a:off x="2873943" y="1297051"/>
              <a:ext cx="64769" cy="1189355"/>
            </a:xfrm>
            <a:custGeom>
              <a:avLst/>
              <a:gdLst/>
              <a:ahLst/>
              <a:cxnLst/>
              <a:rect l="l" t="t" r="r" b="b"/>
              <a:pathLst>
                <a:path w="64769" h="1189355">
                  <a:moveTo>
                    <a:pt x="64293" y="0"/>
                  </a:moveTo>
                  <a:lnTo>
                    <a:pt x="0" y="0"/>
                  </a:lnTo>
                  <a:lnTo>
                    <a:pt x="0" y="1189339"/>
                  </a:lnTo>
                  <a:lnTo>
                    <a:pt x="64293" y="1189339"/>
                  </a:lnTo>
                  <a:lnTo>
                    <a:pt x="64293" y="0"/>
                  </a:lnTo>
                  <a:close/>
                </a:path>
              </a:pathLst>
            </a:custGeom>
            <a:solidFill>
              <a:srgbClr val="939598"/>
            </a:solidFill>
          </p:spPr>
          <p:txBody>
            <a:bodyPr wrap="square" lIns="0" tIns="0" rIns="0" bIns="0" rtlCol="0"/>
            <a:lstStyle/>
            <a:p>
              <a:endParaRPr/>
            </a:p>
          </p:txBody>
        </p:sp>
        <p:sp>
          <p:nvSpPr>
            <p:cNvPr id="103" name="object 103"/>
            <p:cNvSpPr/>
            <p:nvPr/>
          </p:nvSpPr>
          <p:spPr>
            <a:xfrm>
              <a:off x="2873938" y="1297046"/>
              <a:ext cx="64769" cy="1189355"/>
            </a:xfrm>
            <a:custGeom>
              <a:avLst/>
              <a:gdLst/>
              <a:ahLst/>
              <a:cxnLst/>
              <a:rect l="l" t="t" r="r" b="b"/>
              <a:pathLst>
                <a:path w="64769" h="1189355">
                  <a:moveTo>
                    <a:pt x="0" y="1189339"/>
                  </a:moveTo>
                  <a:lnTo>
                    <a:pt x="64293" y="1189339"/>
                  </a:lnTo>
                  <a:lnTo>
                    <a:pt x="64293" y="0"/>
                  </a:lnTo>
                  <a:lnTo>
                    <a:pt x="0" y="0"/>
                  </a:lnTo>
                  <a:lnTo>
                    <a:pt x="0" y="1189339"/>
                  </a:lnTo>
                  <a:close/>
                </a:path>
              </a:pathLst>
            </a:custGeom>
            <a:ln w="4762">
              <a:solidFill>
                <a:srgbClr val="231F20"/>
              </a:solidFill>
            </a:ln>
          </p:spPr>
          <p:txBody>
            <a:bodyPr wrap="square" lIns="0" tIns="0" rIns="0" bIns="0" rtlCol="0"/>
            <a:lstStyle/>
            <a:p>
              <a:endParaRPr/>
            </a:p>
          </p:txBody>
        </p:sp>
        <p:sp>
          <p:nvSpPr>
            <p:cNvPr id="104" name="object 104"/>
            <p:cNvSpPr/>
            <p:nvPr/>
          </p:nvSpPr>
          <p:spPr>
            <a:xfrm>
              <a:off x="2873943" y="2486380"/>
              <a:ext cx="64769" cy="42545"/>
            </a:xfrm>
            <a:custGeom>
              <a:avLst/>
              <a:gdLst/>
              <a:ahLst/>
              <a:cxnLst/>
              <a:rect l="l" t="t" r="r" b="b"/>
              <a:pathLst>
                <a:path w="64769" h="42544">
                  <a:moveTo>
                    <a:pt x="64293" y="0"/>
                  </a:moveTo>
                  <a:lnTo>
                    <a:pt x="0" y="0"/>
                  </a:lnTo>
                  <a:lnTo>
                    <a:pt x="0" y="41967"/>
                  </a:lnTo>
                  <a:lnTo>
                    <a:pt x="64293" y="41967"/>
                  </a:lnTo>
                  <a:lnTo>
                    <a:pt x="64293" y="0"/>
                  </a:lnTo>
                  <a:close/>
                </a:path>
              </a:pathLst>
            </a:custGeom>
            <a:solidFill>
              <a:srgbClr val="231F20"/>
            </a:solidFill>
          </p:spPr>
          <p:txBody>
            <a:bodyPr wrap="square" lIns="0" tIns="0" rIns="0" bIns="0" rtlCol="0"/>
            <a:lstStyle/>
            <a:p>
              <a:endParaRPr/>
            </a:p>
          </p:txBody>
        </p:sp>
        <p:sp>
          <p:nvSpPr>
            <p:cNvPr id="105" name="object 105"/>
            <p:cNvSpPr/>
            <p:nvPr/>
          </p:nvSpPr>
          <p:spPr>
            <a:xfrm>
              <a:off x="2873938" y="2486385"/>
              <a:ext cx="64769" cy="42545"/>
            </a:xfrm>
            <a:custGeom>
              <a:avLst/>
              <a:gdLst/>
              <a:ahLst/>
              <a:cxnLst/>
              <a:rect l="l" t="t" r="r" b="b"/>
              <a:pathLst>
                <a:path w="64769" h="42544">
                  <a:moveTo>
                    <a:pt x="0" y="41967"/>
                  </a:moveTo>
                  <a:lnTo>
                    <a:pt x="64293" y="41967"/>
                  </a:lnTo>
                  <a:lnTo>
                    <a:pt x="64293" y="0"/>
                  </a:lnTo>
                  <a:lnTo>
                    <a:pt x="0" y="0"/>
                  </a:lnTo>
                  <a:lnTo>
                    <a:pt x="0" y="41967"/>
                  </a:lnTo>
                  <a:close/>
                </a:path>
              </a:pathLst>
            </a:custGeom>
            <a:ln w="4762">
              <a:solidFill>
                <a:srgbClr val="231F20"/>
              </a:solidFill>
            </a:ln>
          </p:spPr>
          <p:txBody>
            <a:bodyPr wrap="square" lIns="0" tIns="0" rIns="0" bIns="0" rtlCol="0"/>
            <a:lstStyle/>
            <a:p>
              <a:endParaRPr/>
            </a:p>
          </p:txBody>
        </p:sp>
        <p:sp>
          <p:nvSpPr>
            <p:cNvPr id="106" name="object 106"/>
            <p:cNvSpPr/>
            <p:nvPr/>
          </p:nvSpPr>
          <p:spPr>
            <a:xfrm>
              <a:off x="2970831" y="1379594"/>
              <a:ext cx="64769" cy="948690"/>
            </a:xfrm>
            <a:custGeom>
              <a:avLst/>
              <a:gdLst/>
              <a:ahLst/>
              <a:cxnLst/>
              <a:rect l="l" t="t" r="r" b="b"/>
              <a:pathLst>
                <a:path w="64769" h="948689">
                  <a:moveTo>
                    <a:pt x="64293" y="0"/>
                  </a:moveTo>
                  <a:lnTo>
                    <a:pt x="0" y="0"/>
                  </a:lnTo>
                  <a:lnTo>
                    <a:pt x="0" y="948137"/>
                  </a:lnTo>
                  <a:lnTo>
                    <a:pt x="64293" y="948137"/>
                  </a:lnTo>
                  <a:lnTo>
                    <a:pt x="64293" y="0"/>
                  </a:lnTo>
                  <a:close/>
                </a:path>
              </a:pathLst>
            </a:custGeom>
            <a:solidFill>
              <a:srgbClr val="939598"/>
            </a:solidFill>
          </p:spPr>
          <p:txBody>
            <a:bodyPr wrap="square" lIns="0" tIns="0" rIns="0" bIns="0" rtlCol="0"/>
            <a:lstStyle/>
            <a:p>
              <a:endParaRPr/>
            </a:p>
          </p:txBody>
        </p:sp>
        <p:sp>
          <p:nvSpPr>
            <p:cNvPr id="107" name="object 107"/>
            <p:cNvSpPr/>
            <p:nvPr/>
          </p:nvSpPr>
          <p:spPr>
            <a:xfrm>
              <a:off x="2970826" y="1379599"/>
              <a:ext cx="64769" cy="948690"/>
            </a:xfrm>
            <a:custGeom>
              <a:avLst/>
              <a:gdLst/>
              <a:ahLst/>
              <a:cxnLst/>
              <a:rect l="l" t="t" r="r" b="b"/>
              <a:pathLst>
                <a:path w="64769" h="948689">
                  <a:moveTo>
                    <a:pt x="0" y="948137"/>
                  </a:moveTo>
                  <a:lnTo>
                    <a:pt x="64293" y="948137"/>
                  </a:lnTo>
                  <a:lnTo>
                    <a:pt x="64293" y="0"/>
                  </a:lnTo>
                  <a:lnTo>
                    <a:pt x="0" y="0"/>
                  </a:lnTo>
                  <a:lnTo>
                    <a:pt x="0" y="948137"/>
                  </a:lnTo>
                  <a:close/>
                </a:path>
              </a:pathLst>
            </a:custGeom>
            <a:ln w="4762">
              <a:solidFill>
                <a:srgbClr val="231F20"/>
              </a:solidFill>
            </a:ln>
          </p:spPr>
          <p:txBody>
            <a:bodyPr wrap="square" lIns="0" tIns="0" rIns="0" bIns="0" rtlCol="0"/>
            <a:lstStyle/>
            <a:p>
              <a:endParaRPr/>
            </a:p>
          </p:txBody>
        </p:sp>
        <p:sp>
          <p:nvSpPr>
            <p:cNvPr id="108" name="object 108"/>
            <p:cNvSpPr/>
            <p:nvPr/>
          </p:nvSpPr>
          <p:spPr>
            <a:xfrm>
              <a:off x="2970831" y="2327732"/>
              <a:ext cx="64769" cy="200660"/>
            </a:xfrm>
            <a:custGeom>
              <a:avLst/>
              <a:gdLst/>
              <a:ahLst/>
              <a:cxnLst/>
              <a:rect l="l" t="t" r="r" b="b"/>
              <a:pathLst>
                <a:path w="64769" h="200660">
                  <a:moveTo>
                    <a:pt x="64293" y="0"/>
                  </a:moveTo>
                  <a:lnTo>
                    <a:pt x="0" y="0"/>
                  </a:lnTo>
                  <a:lnTo>
                    <a:pt x="0" y="200615"/>
                  </a:lnTo>
                  <a:lnTo>
                    <a:pt x="64293" y="200615"/>
                  </a:lnTo>
                  <a:lnTo>
                    <a:pt x="64293" y="0"/>
                  </a:lnTo>
                  <a:close/>
                </a:path>
              </a:pathLst>
            </a:custGeom>
            <a:solidFill>
              <a:srgbClr val="231F20"/>
            </a:solidFill>
          </p:spPr>
          <p:txBody>
            <a:bodyPr wrap="square" lIns="0" tIns="0" rIns="0" bIns="0" rtlCol="0"/>
            <a:lstStyle/>
            <a:p>
              <a:endParaRPr/>
            </a:p>
          </p:txBody>
        </p:sp>
        <p:sp>
          <p:nvSpPr>
            <p:cNvPr id="109" name="object 109"/>
            <p:cNvSpPr/>
            <p:nvPr/>
          </p:nvSpPr>
          <p:spPr>
            <a:xfrm>
              <a:off x="2970826" y="2327737"/>
              <a:ext cx="64769" cy="200660"/>
            </a:xfrm>
            <a:custGeom>
              <a:avLst/>
              <a:gdLst/>
              <a:ahLst/>
              <a:cxnLst/>
              <a:rect l="l" t="t" r="r" b="b"/>
              <a:pathLst>
                <a:path w="64769" h="200660">
                  <a:moveTo>
                    <a:pt x="0" y="200615"/>
                  </a:moveTo>
                  <a:lnTo>
                    <a:pt x="64293" y="200615"/>
                  </a:lnTo>
                  <a:lnTo>
                    <a:pt x="64293" y="0"/>
                  </a:lnTo>
                  <a:lnTo>
                    <a:pt x="0" y="0"/>
                  </a:lnTo>
                  <a:lnTo>
                    <a:pt x="0" y="200615"/>
                  </a:lnTo>
                  <a:close/>
                </a:path>
              </a:pathLst>
            </a:custGeom>
            <a:ln w="4762">
              <a:solidFill>
                <a:srgbClr val="231F20"/>
              </a:solidFill>
            </a:ln>
          </p:spPr>
          <p:txBody>
            <a:bodyPr wrap="square" lIns="0" tIns="0" rIns="0" bIns="0" rtlCol="0"/>
            <a:lstStyle/>
            <a:p>
              <a:endParaRPr/>
            </a:p>
          </p:txBody>
        </p:sp>
        <p:sp>
          <p:nvSpPr>
            <p:cNvPr id="110" name="object 110"/>
            <p:cNvSpPr/>
            <p:nvPr/>
          </p:nvSpPr>
          <p:spPr>
            <a:xfrm>
              <a:off x="3067719" y="2407104"/>
              <a:ext cx="64769" cy="121285"/>
            </a:xfrm>
            <a:custGeom>
              <a:avLst/>
              <a:gdLst/>
              <a:ahLst/>
              <a:cxnLst/>
              <a:rect l="l" t="t" r="r" b="b"/>
              <a:pathLst>
                <a:path w="64769" h="121285">
                  <a:moveTo>
                    <a:pt x="64293" y="0"/>
                  </a:moveTo>
                  <a:lnTo>
                    <a:pt x="0" y="0"/>
                  </a:lnTo>
                  <a:lnTo>
                    <a:pt x="0" y="121243"/>
                  </a:lnTo>
                  <a:lnTo>
                    <a:pt x="64293" y="121243"/>
                  </a:lnTo>
                  <a:lnTo>
                    <a:pt x="64293" y="0"/>
                  </a:lnTo>
                  <a:close/>
                </a:path>
              </a:pathLst>
            </a:custGeom>
            <a:solidFill>
              <a:srgbClr val="231F20"/>
            </a:solidFill>
          </p:spPr>
          <p:txBody>
            <a:bodyPr wrap="square" lIns="0" tIns="0" rIns="0" bIns="0" rtlCol="0"/>
            <a:lstStyle/>
            <a:p>
              <a:endParaRPr/>
            </a:p>
          </p:txBody>
        </p:sp>
        <p:sp>
          <p:nvSpPr>
            <p:cNvPr id="111" name="object 111"/>
            <p:cNvSpPr/>
            <p:nvPr/>
          </p:nvSpPr>
          <p:spPr>
            <a:xfrm>
              <a:off x="3067715" y="2407108"/>
              <a:ext cx="64769" cy="121285"/>
            </a:xfrm>
            <a:custGeom>
              <a:avLst/>
              <a:gdLst/>
              <a:ahLst/>
              <a:cxnLst/>
              <a:rect l="l" t="t" r="r" b="b"/>
              <a:pathLst>
                <a:path w="64769" h="121285">
                  <a:moveTo>
                    <a:pt x="0" y="121243"/>
                  </a:moveTo>
                  <a:lnTo>
                    <a:pt x="64293" y="121243"/>
                  </a:lnTo>
                  <a:lnTo>
                    <a:pt x="64293" y="0"/>
                  </a:lnTo>
                  <a:lnTo>
                    <a:pt x="0" y="0"/>
                  </a:lnTo>
                  <a:lnTo>
                    <a:pt x="0" y="121243"/>
                  </a:lnTo>
                  <a:close/>
                </a:path>
              </a:pathLst>
            </a:custGeom>
            <a:ln w="4762">
              <a:solidFill>
                <a:srgbClr val="231F20"/>
              </a:solidFill>
            </a:ln>
          </p:spPr>
          <p:txBody>
            <a:bodyPr wrap="square" lIns="0" tIns="0" rIns="0" bIns="0" rtlCol="0"/>
            <a:lstStyle/>
            <a:p>
              <a:endParaRPr/>
            </a:p>
          </p:txBody>
        </p:sp>
        <p:sp>
          <p:nvSpPr>
            <p:cNvPr id="112" name="object 112"/>
            <p:cNvSpPr/>
            <p:nvPr/>
          </p:nvSpPr>
          <p:spPr>
            <a:xfrm>
              <a:off x="3067719" y="1655819"/>
              <a:ext cx="64769" cy="751840"/>
            </a:xfrm>
            <a:custGeom>
              <a:avLst/>
              <a:gdLst/>
              <a:ahLst/>
              <a:cxnLst/>
              <a:rect l="l" t="t" r="r" b="b"/>
              <a:pathLst>
                <a:path w="64769" h="751839">
                  <a:moveTo>
                    <a:pt x="64293" y="0"/>
                  </a:moveTo>
                  <a:lnTo>
                    <a:pt x="0" y="0"/>
                  </a:lnTo>
                  <a:lnTo>
                    <a:pt x="0" y="751284"/>
                  </a:lnTo>
                  <a:lnTo>
                    <a:pt x="64293" y="751284"/>
                  </a:lnTo>
                  <a:lnTo>
                    <a:pt x="64293" y="0"/>
                  </a:lnTo>
                  <a:close/>
                </a:path>
              </a:pathLst>
            </a:custGeom>
            <a:solidFill>
              <a:srgbClr val="939598"/>
            </a:solidFill>
          </p:spPr>
          <p:txBody>
            <a:bodyPr wrap="square" lIns="0" tIns="0" rIns="0" bIns="0" rtlCol="0"/>
            <a:lstStyle/>
            <a:p>
              <a:endParaRPr/>
            </a:p>
          </p:txBody>
        </p:sp>
        <p:sp>
          <p:nvSpPr>
            <p:cNvPr id="113" name="object 113"/>
            <p:cNvSpPr/>
            <p:nvPr/>
          </p:nvSpPr>
          <p:spPr>
            <a:xfrm>
              <a:off x="3067715" y="1655824"/>
              <a:ext cx="64769" cy="751840"/>
            </a:xfrm>
            <a:custGeom>
              <a:avLst/>
              <a:gdLst/>
              <a:ahLst/>
              <a:cxnLst/>
              <a:rect l="l" t="t" r="r" b="b"/>
              <a:pathLst>
                <a:path w="64769" h="751839">
                  <a:moveTo>
                    <a:pt x="0" y="751284"/>
                  </a:moveTo>
                  <a:lnTo>
                    <a:pt x="64293" y="751284"/>
                  </a:lnTo>
                  <a:lnTo>
                    <a:pt x="64293" y="0"/>
                  </a:lnTo>
                  <a:lnTo>
                    <a:pt x="0" y="0"/>
                  </a:lnTo>
                  <a:lnTo>
                    <a:pt x="0" y="751284"/>
                  </a:lnTo>
                  <a:close/>
                </a:path>
              </a:pathLst>
            </a:custGeom>
            <a:ln w="4762">
              <a:solidFill>
                <a:srgbClr val="231F20"/>
              </a:solidFill>
            </a:ln>
          </p:spPr>
          <p:txBody>
            <a:bodyPr wrap="square" lIns="0" tIns="0" rIns="0" bIns="0" rtlCol="0"/>
            <a:lstStyle/>
            <a:p>
              <a:endParaRPr/>
            </a:p>
          </p:txBody>
        </p:sp>
        <p:sp>
          <p:nvSpPr>
            <p:cNvPr id="114" name="object 114"/>
            <p:cNvSpPr/>
            <p:nvPr/>
          </p:nvSpPr>
          <p:spPr>
            <a:xfrm>
              <a:off x="3164608" y="798569"/>
              <a:ext cx="64769" cy="801370"/>
            </a:xfrm>
            <a:custGeom>
              <a:avLst/>
              <a:gdLst/>
              <a:ahLst/>
              <a:cxnLst/>
              <a:rect l="l" t="t" r="r" b="b"/>
              <a:pathLst>
                <a:path w="64769" h="801369">
                  <a:moveTo>
                    <a:pt x="64293" y="0"/>
                  </a:moveTo>
                  <a:lnTo>
                    <a:pt x="0" y="0"/>
                  </a:lnTo>
                  <a:lnTo>
                    <a:pt x="0" y="800890"/>
                  </a:lnTo>
                  <a:lnTo>
                    <a:pt x="64293" y="800890"/>
                  </a:lnTo>
                  <a:lnTo>
                    <a:pt x="64293" y="0"/>
                  </a:lnTo>
                  <a:close/>
                </a:path>
              </a:pathLst>
            </a:custGeom>
            <a:solidFill>
              <a:srgbClr val="939598"/>
            </a:solidFill>
          </p:spPr>
          <p:txBody>
            <a:bodyPr wrap="square" lIns="0" tIns="0" rIns="0" bIns="0" rtlCol="0"/>
            <a:lstStyle/>
            <a:p>
              <a:endParaRPr/>
            </a:p>
          </p:txBody>
        </p:sp>
        <p:sp>
          <p:nvSpPr>
            <p:cNvPr id="115" name="object 115"/>
            <p:cNvSpPr/>
            <p:nvPr/>
          </p:nvSpPr>
          <p:spPr>
            <a:xfrm>
              <a:off x="3164613" y="798574"/>
              <a:ext cx="64769" cy="801370"/>
            </a:xfrm>
            <a:custGeom>
              <a:avLst/>
              <a:gdLst/>
              <a:ahLst/>
              <a:cxnLst/>
              <a:rect l="l" t="t" r="r" b="b"/>
              <a:pathLst>
                <a:path w="64769" h="801369">
                  <a:moveTo>
                    <a:pt x="0" y="800890"/>
                  </a:moveTo>
                  <a:lnTo>
                    <a:pt x="64293" y="800890"/>
                  </a:lnTo>
                  <a:lnTo>
                    <a:pt x="64293" y="0"/>
                  </a:lnTo>
                  <a:lnTo>
                    <a:pt x="0" y="0"/>
                  </a:lnTo>
                  <a:lnTo>
                    <a:pt x="0" y="800890"/>
                  </a:lnTo>
                  <a:close/>
                </a:path>
              </a:pathLst>
            </a:custGeom>
            <a:ln w="4762">
              <a:solidFill>
                <a:srgbClr val="231F20"/>
              </a:solidFill>
            </a:ln>
          </p:spPr>
          <p:txBody>
            <a:bodyPr wrap="square" lIns="0" tIns="0" rIns="0" bIns="0" rtlCol="0"/>
            <a:lstStyle/>
            <a:p>
              <a:endParaRPr/>
            </a:p>
          </p:txBody>
        </p:sp>
        <p:sp>
          <p:nvSpPr>
            <p:cNvPr id="116" name="object 116"/>
            <p:cNvSpPr/>
            <p:nvPr/>
          </p:nvSpPr>
          <p:spPr>
            <a:xfrm>
              <a:off x="3164608" y="1599460"/>
              <a:ext cx="64769" cy="929005"/>
            </a:xfrm>
            <a:custGeom>
              <a:avLst/>
              <a:gdLst/>
              <a:ahLst/>
              <a:cxnLst/>
              <a:rect l="l" t="t" r="r" b="b"/>
              <a:pathLst>
                <a:path w="64769" h="929005">
                  <a:moveTo>
                    <a:pt x="64293" y="0"/>
                  </a:moveTo>
                  <a:lnTo>
                    <a:pt x="0" y="0"/>
                  </a:lnTo>
                  <a:lnTo>
                    <a:pt x="0" y="928887"/>
                  </a:lnTo>
                  <a:lnTo>
                    <a:pt x="64293" y="928887"/>
                  </a:lnTo>
                  <a:lnTo>
                    <a:pt x="64293" y="0"/>
                  </a:lnTo>
                  <a:close/>
                </a:path>
              </a:pathLst>
            </a:custGeom>
            <a:solidFill>
              <a:srgbClr val="231F20"/>
            </a:solidFill>
          </p:spPr>
          <p:txBody>
            <a:bodyPr wrap="square" lIns="0" tIns="0" rIns="0" bIns="0" rtlCol="0"/>
            <a:lstStyle/>
            <a:p>
              <a:endParaRPr/>
            </a:p>
          </p:txBody>
        </p:sp>
        <p:sp>
          <p:nvSpPr>
            <p:cNvPr id="117" name="object 117"/>
            <p:cNvSpPr/>
            <p:nvPr/>
          </p:nvSpPr>
          <p:spPr>
            <a:xfrm>
              <a:off x="3164613" y="1599465"/>
              <a:ext cx="64769" cy="929005"/>
            </a:xfrm>
            <a:custGeom>
              <a:avLst/>
              <a:gdLst/>
              <a:ahLst/>
              <a:cxnLst/>
              <a:rect l="l" t="t" r="r" b="b"/>
              <a:pathLst>
                <a:path w="64769" h="929005">
                  <a:moveTo>
                    <a:pt x="0" y="928887"/>
                  </a:moveTo>
                  <a:lnTo>
                    <a:pt x="64293" y="928887"/>
                  </a:lnTo>
                  <a:lnTo>
                    <a:pt x="64293" y="0"/>
                  </a:lnTo>
                  <a:lnTo>
                    <a:pt x="0" y="0"/>
                  </a:lnTo>
                  <a:lnTo>
                    <a:pt x="0" y="928887"/>
                  </a:lnTo>
                  <a:close/>
                </a:path>
              </a:pathLst>
            </a:custGeom>
            <a:ln w="4762">
              <a:solidFill>
                <a:srgbClr val="231F20"/>
              </a:solidFill>
            </a:ln>
          </p:spPr>
          <p:txBody>
            <a:bodyPr wrap="square" lIns="0" tIns="0" rIns="0" bIns="0" rtlCol="0"/>
            <a:lstStyle/>
            <a:p>
              <a:endParaRPr/>
            </a:p>
          </p:txBody>
        </p:sp>
        <p:sp>
          <p:nvSpPr>
            <p:cNvPr id="118" name="object 118"/>
            <p:cNvSpPr/>
            <p:nvPr/>
          </p:nvSpPr>
          <p:spPr>
            <a:xfrm>
              <a:off x="3261506" y="1192266"/>
              <a:ext cx="64769" cy="1078865"/>
            </a:xfrm>
            <a:custGeom>
              <a:avLst/>
              <a:gdLst/>
              <a:ahLst/>
              <a:cxnLst/>
              <a:rect l="l" t="t" r="r" b="b"/>
              <a:pathLst>
                <a:path w="64770" h="1078864">
                  <a:moveTo>
                    <a:pt x="64293" y="0"/>
                  </a:moveTo>
                  <a:lnTo>
                    <a:pt x="0" y="0"/>
                  </a:lnTo>
                  <a:lnTo>
                    <a:pt x="0" y="1078706"/>
                  </a:lnTo>
                  <a:lnTo>
                    <a:pt x="64293" y="1078706"/>
                  </a:lnTo>
                  <a:lnTo>
                    <a:pt x="64293" y="0"/>
                  </a:lnTo>
                  <a:close/>
                </a:path>
              </a:pathLst>
            </a:custGeom>
            <a:solidFill>
              <a:srgbClr val="939598"/>
            </a:solidFill>
          </p:spPr>
          <p:txBody>
            <a:bodyPr wrap="square" lIns="0" tIns="0" rIns="0" bIns="0" rtlCol="0"/>
            <a:lstStyle/>
            <a:p>
              <a:endParaRPr/>
            </a:p>
          </p:txBody>
        </p:sp>
        <p:sp>
          <p:nvSpPr>
            <p:cNvPr id="119" name="object 119"/>
            <p:cNvSpPr/>
            <p:nvPr/>
          </p:nvSpPr>
          <p:spPr>
            <a:xfrm>
              <a:off x="3261501" y="1192271"/>
              <a:ext cx="64769" cy="1078865"/>
            </a:xfrm>
            <a:custGeom>
              <a:avLst/>
              <a:gdLst/>
              <a:ahLst/>
              <a:cxnLst/>
              <a:rect l="l" t="t" r="r" b="b"/>
              <a:pathLst>
                <a:path w="64770" h="1078864">
                  <a:moveTo>
                    <a:pt x="0" y="1078706"/>
                  </a:moveTo>
                  <a:lnTo>
                    <a:pt x="64293" y="1078706"/>
                  </a:lnTo>
                  <a:lnTo>
                    <a:pt x="64293" y="0"/>
                  </a:lnTo>
                  <a:lnTo>
                    <a:pt x="0" y="0"/>
                  </a:lnTo>
                  <a:lnTo>
                    <a:pt x="0" y="1078706"/>
                  </a:lnTo>
                  <a:close/>
                </a:path>
              </a:pathLst>
            </a:custGeom>
            <a:ln w="4762">
              <a:solidFill>
                <a:srgbClr val="231F20"/>
              </a:solidFill>
            </a:ln>
          </p:spPr>
          <p:txBody>
            <a:bodyPr wrap="square" lIns="0" tIns="0" rIns="0" bIns="0" rtlCol="0"/>
            <a:lstStyle/>
            <a:p>
              <a:endParaRPr/>
            </a:p>
          </p:txBody>
        </p:sp>
        <p:sp>
          <p:nvSpPr>
            <p:cNvPr id="120" name="object 120"/>
            <p:cNvSpPr/>
            <p:nvPr/>
          </p:nvSpPr>
          <p:spPr>
            <a:xfrm>
              <a:off x="3261506" y="2270972"/>
              <a:ext cx="64769" cy="257810"/>
            </a:xfrm>
            <a:custGeom>
              <a:avLst/>
              <a:gdLst/>
              <a:ahLst/>
              <a:cxnLst/>
              <a:rect l="l" t="t" r="r" b="b"/>
              <a:pathLst>
                <a:path w="64770" h="257810">
                  <a:moveTo>
                    <a:pt x="64293" y="0"/>
                  </a:moveTo>
                  <a:lnTo>
                    <a:pt x="0" y="0"/>
                  </a:lnTo>
                  <a:lnTo>
                    <a:pt x="0" y="257375"/>
                  </a:lnTo>
                  <a:lnTo>
                    <a:pt x="64293" y="257375"/>
                  </a:lnTo>
                  <a:lnTo>
                    <a:pt x="64293" y="0"/>
                  </a:lnTo>
                  <a:close/>
                </a:path>
              </a:pathLst>
            </a:custGeom>
            <a:solidFill>
              <a:srgbClr val="231F20"/>
            </a:solidFill>
          </p:spPr>
          <p:txBody>
            <a:bodyPr wrap="square" lIns="0" tIns="0" rIns="0" bIns="0" rtlCol="0"/>
            <a:lstStyle/>
            <a:p>
              <a:endParaRPr/>
            </a:p>
          </p:txBody>
        </p:sp>
        <p:sp>
          <p:nvSpPr>
            <p:cNvPr id="121" name="object 121"/>
            <p:cNvSpPr/>
            <p:nvPr/>
          </p:nvSpPr>
          <p:spPr>
            <a:xfrm>
              <a:off x="3261501" y="2270977"/>
              <a:ext cx="64769" cy="257810"/>
            </a:xfrm>
            <a:custGeom>
              <a:avLst/>
              <a:gdLst/>
              <a:ahLst/>
              <a:cxnLst/>
              <a:rect l="l" t="t" r="r" b="b"/>
              <a:pathLst>
                <a:path w="64770" h="257810">
                  <a:moveTo>
                    <a:pt x="0" y="257375"/>
                  </a:moveTo>
                  <a:lnTo>
                    <a:pt x="64293" y="257375"/>
                  </a:lnTo>
                  <a:lnTo>
                    <a:pt x="64293" y="0"/>
                  </a:lnTo>
                  <a:lnTo>
                    <a:pt x="0" y="0"/>
                  </a:lnTo>
                  <a:lnTo>
                    <a:pt x="0" y="257375"/>
                  </a:lnTo>
                  <a:close/>
                </a:path>
              </a:pathLst>
            </a:custGeom>
            <a:ln w="4762">
              <a:solidFill>
                <a:srgbClr val="231F20"/>
              </a:solidFill>
            </a:ln>
          </p:spPr>
          <p:txBody>
            <a:bodyPr wrap="square" lIns="0" tIns="0" rIns="0" bIns="0" rtlCol="0"/>
            <a:lstStyle/>
            <a:p>
              <a:endParaRPr/>
            </a:p>
          </p:txBody>
        </p:sp>
        <p:sp>
          <p:nvSpPr>
            <p:cNvPr id="122" name="object 122"/>
            <p:cNvSpPr/>
            <p:nvPr/>
          </p:nvSpPr>
          <p:spPr>
            <a:xfrm>
              <a:off x="3358384" y="1618234"/>
              <a:ext cx="64769" cy="886460"/>
            </a:xfrm>
            <a:custGeom>
              <a:avLst/>
              <a:gdLst/>
              <a:ahLst/>
              <a:cxnLst/>
              <a:rect l="l" t="t" r="r" b="b"/>
              <a:pathLst>
                <a:path w="64770" h="886460">
                  <a:moveTo>
                    <a:pt x="64293" y="0"/>
                  </a:moveTo>
                  <a:lnTo>
                    <a:pt x="0" y="0"/>
                  </a:lnTo>
                  <a:lnTo>
                    <a:pt x="0" y="886101"/>
                  </a:lnTo>
                  <a:lnTo>
                    <a:pt x="64293" y="886101"/>
                  </a:lnTo>
                  <a:lnTo>
                    <a:pt x="64293" y="0"/>
                  </a:lnTo>
                  <a:close/>
                </a:path>
              </a:pathLst>
            </a:custGeom>
            <a:solidFill>
              <a:srgbClr val="939598"/>
            </a:solidFill>
          </p:spPr>
          <p:txBody>
            <a:bodyPr wrap="square" lIns="0" tIns="0" rIns="0" bIns="0" rtlCol="0"/>
            <a:lstStyle/>
            <a:p>
              <a:endParaRPr/>
            </a:p>
          </p:txBody>
        </p:sp>
        <p:sp>
          <p:nvSpPr>
            <p:cNvPr id="123" name="object 123"/>
            <p:cNvSpPr/>
            <p:nvPr/>
          </p:nvSpPr>
          <p:spPr>
            <a:xfrm>
              <a:off x="3358389" y="1618238"/>
              <a:ext cx="64769" cy="886460"/>
            </a:xfrm>
            <a:custGeom>
              <a:avLst/>
              <a:gdLst/>
              <a:ahLst/>
              <a:cxnLst/>
              <a:rect l="l" t="t" r="r" b="b"/>
              <a:pathLst>
                <a:path w="64770" h="886460">
                  <a:moveTo>
                    <a:pt x="0" y="886101"/>
                  </a:moveTo>
                  <a:lnTo>
                    <a:pt x="64293" y="886101"/>
                  </a:lnTo>
                  <a:lnTo>
                    <a:pt x="64293" y="0"/>
                  </a:lnTo>
                  <a:lnTo>
                    <a:pt x="0" y="0"/>
                  </a:lnTo>
                  <a:lnTo>
                    <a:pt x="0" y="886101"/>
                  </a:lnTo>
                  <a:close/>
                </a:path>
              </a:pathLst>
            </a:custGeom>
            <a:ln w="4762">
              <a:solidFill>
                <a:srgbClr val="231F20"/>
              </a:solidFill>
            </a:ln>
          </p:spPr>
          <p:txBody>
            <a:bodyPr wrap="square" lIns="0" tIns="0" rIns="0" bIns="0" rtlCol="0"/>
            <a:lstStyle/>
            <a:p>
              <a:endParaRPr/>
            </a:p>
          </p:txBody>
        </p:sp>
        <p:sp>
          <p:nvSpPr>
            <p:cNvPr id="124" name="object 124"/>
            <p:cNvSpPr/>
            <p:nvPr/>
          </p:nvSpPr>
          <p:spPr>
            <a:xfrm>
              <a:off x="3358384" y="2504335"/>
              <a:ext cx="64769" cy="24130"/>
            </a:xfrm>
            <a:custGeom>
              <a:avLst/>
              <a:gdLst/>
              <a:ahLst/>
              <a:cxnLst/>
              <a:rect l="l" t="t" r="r" b="b"/>
              <a:pathLst>
                <a:path w="64770" h="24130">
                  <a:moveTo>
                    <a:pt x="64293" y="0"/>
                  </a:moveTo>
                  <a:lnTo>
                    <a:pt x="0" y="0"/>
                  </a:lnTo>
                  <a:lnTo>
                    <a:pt x="0" y="24012"/>
                  </a:lnTo>
                  <a:lnTo>
                    <a:pt x="64293" y="24012"/>
                  </a:lnTo>
                  <a:lnTo>
                    <a:pt x="64293" y="0"/>
                  </a:lnTo>
                  <a:close/>
                </a:path>
              </a:pathLst>
            </a:custGeom>
            <a:solidFill>
              <a:srgbClr val="231F20"/>
            </a:solidFill>
          </p:spPr>
          <p:txBody>
            <a:bodyPr wrap="square" lIns="0" tIns="0" rIns="0" bIns="0" rtlCol="0"/>
            <a:lstStyle/>
            <a:p>
              <a:endParaRPr/>
            </a:p>
          </p:txBody>
        </p:sp>
        <p:sp>
          <p:nvSpPr>
            <p:cNvPr id="125" name="object 125"/>
            <p:cNvSpPr/>
            <p:nvPr/>
          </p:nvSpPr>
          <p:spPr>
            <a:xfrm>
              <a:off x="3358389" y="2504340"/>
              <a:ext cx="64769" cy="24130"/>
            </a:xfrm>
            <a:custGeom>
              <a:avLst/>
              <a:gdLst/>
              <a:ahLst/>
              <a:cxnLst/>
              <a:rect l="l" t="t" r="r" b="b"/>
              <a:pathLst>
                <a:path w="64770" h="24130">
                  <a:moveTo>
                    <a:pt x="0" y="24012"/>
                  </a:moveTo>
                  <a:lnTo>
                    <a:pt x="64293" y="24012"/>
                  </a:lnTo>
                  <a:lnTo>
                    <a:pt x="64293" y="0"/>
                  </a:lnTo>
                  <a:lnTo>
                    <a:pt x="0" y="0"/>
                  </a:lnTo>
                  <a:lnTo>
                    <a:pt x="0" y="24012"/>
                  </a:lnTo>
                  <a:close/>
                </a:path>
              </a:pathLst>
            </a:custGeom>
            <a:ln w="4762">
              <a:solidFill>
                <a:srgbClr val="231F20"/>
              </a:solidFill>
            </a:ln>
          </p:spPr>
          <p:txBody>
            <a:bodyPr wrap="square" lIns="0" tIns="0" rIns="0" bIns="0" rtlCol="0"/>
            <a:lstStyle/>
            <a:p>
              <a:endParaRPr/>
            </a:p>
          </p:txBody>
        </p:sp>
        <p:sp>
          <p:nvSpPr>
            <p:cNvPr id="126" name="object 126"/>
            <p:cNvSpPr/>
            <p:nvPr/>
          </p:nvSpPr>
          <p:spPr>
            <a:xfrm>
              <a:off x="3455292" y="2475760"/>
              <a:ext cx="64769" cy="52705"/>
            </a:xfrm>
            <a:custGeom>
              <a:avLst/>
              <a:gdLst/>
              <a:ahLst/>
              <a:cxnLst/>
              <a:rect l="l" t="t" r="r" b="b"/>
              <a:pathLst>
                <a:path w="64770" h="52705">
                  <a:moveTo>
                    <a:pt x="64293" y="0"/>
                  </a:moveTo>
                  <a:lnTo>
                    <a:pt x="0" y="0"/>
                  </a:lnTo>
                  <a:lnTo>
                    <a:pt x="0" y="52587"/>
                  </a:lnTo>
                  <a:lnTo>
                    <a:pt x="64293" y="52587"/>
                  </a:lnTo>
                  <a:lnTo>
                    <a:pt x="64293" y="0"/>
                  </a:lnTo>
                  <a:close/>
                </a:path>
              </a:pathLst>
            </a:custGeom>
            <a:solidFill>
              <a:srgbClr val="231F20"/>
            </a:solidFill>
          </p:spPr>
          <p:txBody>
            <a:bodyPr wrap="square" lIns="0" tIns="0" rIns="0" bIns="0" rtlCol="0"/>
            <a:lstStyle/>
            <a:p>
              <a:endParaRPr/>
            </a:p>
          </p:txBody>
        </p:sp>
        <p:sp>
          <p:nvSpPr>
            <p:cNvPr id="127" name="object 127"/>
            <p:cNvSpPr/>
            <p:nvPr/>
          </p:nvSpPr>
          <p:spPr>
            <a:xfrm>
              <a:off x="3455287" y="2475765"/>
              <a:ext cx="64769" cy="52705"/>
            </a:xfrm>
            <a:custGeom>
              <a:avLst/>
              <a:gdLst/>
              <a:ahLst/>
              <a:cxnLst/>
              <a:rect l="l" t="t" r="r" b="b"/>
              <a:pathLst>
                <a:path w="64770" h="52705">
                  <a:moveTo>
                    <a:pt x="0" y="52587"/>
                  </a:moveTo>
                  <a:lnTo>
                    <a:pt x="64293" y="52587"/>
                  </a:lnTo>
                  <a:lnTo>
                    <a:pt x="64293" y="0"/>
                  </a:lnTo>
                  <a:lnTo>
                    <a:pt x="0" y="0"/>
                  </a:lnTo>
                  <a:lnTo>
                    <a:pt x="0" y="52587"/>
                  </a:lnTo>
                  <a:close/>
                </a:path>
              </a:pathLst>
            </a:custGeom>
            <a:ln w="4762">
              <a:solidFill>
                <a:srgbClr val="231F20"/>
              </a:solidFill>
            </a:ln>
          </p:spPr>
          <p:txBody>
            <a:bodyPr wrap="square" lIns="0" tIns="0" rIns="0" bIns="0" rtlCol="0"/>
            <a:lstStyle/>
            <a:p>
              <a:endParaRPr/>
            </a:p>
          </p:txBody>
        </p:sp>
        <p:sp>
          <p:nvSpPr>
            <p:cNvPr id="128" name="object 128"/>
            <p:cNvSpPr/>
            <p:nvPr/>
          </p:nvSpPr>
          <p:spPr>
            <a:xfrm>
              <a:off x="3455292" y="1031932"/>
              <a:ext cx="64769" cy="1443990"/>
            </a:xfrm>
            <a:custGeom>
              <a:avLst/>
              <a:gdLst/>
              <a:ahLst/>
              <a:cxnLst/>
              <a:rect l="l" t="t" r="r" b="b"/>
              <a:pathLst>
                <a:path w="64770" h="1443989">
                  <a:moveTo>
                    <a:pt x="64293" y="0"/>
                  </a:moveTo>
                  <a:lnTo>
                    <a:pt x="0" y="0"/>
                  </a:lnTo>
                  <a:lnTo>
                    <a:pt x="0" y="1443828"/>
                  </a:lnTo>
                  <a:lnTo>
                    <a:pt x="64293" y="1443828"/>
                  </a:lnTo>
                  <a:lnTo>
                    <a:pt x="64293" y="0"/>
                  </a:lnTo>
                  <a:close/>
                </a:path>
              </a:pathLst>
            </a:custGeom>
            <a:solidFill>
              <a:srgbClr val="939598"/>
            </a:solidFill>
          </p:spPr>
          <p:txBody>
            <a:bodyPr wrap="square" lIns="0" tIns="0" rIns="0" bIns="0" rtlCol="0"/>
            <a:lstStyle/>
            <a:p>
              <a:endParaRPr/>
            </a:p>
          </p:txBody>
        </p:sp>
        <p:sp>
          <p:nvSpPr>
            <p:cNvPr id="129" name="object 129"/>
            <p:cNvSpPr/>
            <p:nvPr/>
          </p:nvSpPr>
          <p:spPr>
            <a:xfrm>
              <a:off x="3455287" y="1031937"/>
              <a:ext cx="64769" cy="1443990"/>
            </a:xfrm>
            <a:custGeom>
              <a:avLst/>
              <a:gdLst/>
              <a:ahLst/>
              <a:cxnLst/>
              <a:rect l="l" t="t" r="r" b="b"/>
              <a:pathLst>
                <a:path w="64770" h="1443989">
                  <a:moveTo>
                    <a:pt x="64293" y="0"/>
                  </a:moveTo>
                  <a:lnTo>
                    <a:pt x="0" y="0"/>
                  </a:lnTo>
                  <a:lnTo>
                    <a:pt x="0" y="1443828"/>
                  </a:lnTo>
                  <a:lnTo>
                    <a:pt x="64293" y="1443828"/>
                  </a:lnTo>
                  <a:lnTo>
                    <a:pt x="64293" y="0"/>
                  </a:lnTo>
                  <a:close/>
                </a:path>
              </a:pathLst>
            </a:custGeom>
            <a:ln w="4762">
              <a:solidFill>
                <a:srgbClr val="231F20"/>
              </a:solidFill>
            </a:ln>
          </p:spPr>
          <p:txBody>
            <a:bodyPr wrap="square" lIns="0" tIns="0" rIns="0" bIns="0" rtlCol="0"/>
            <a:lstStyle/>
            <a:p>
              <a:endParaRPr/>
            </a:p>
          </p:txBody>
        </p:sp>
      </p:grpSp>
      <p:sp>
        <p:nvSpPr>
          <p:cNvPr id="130" name="object 130"/>
          <p:cNvSpPr txBox="1"/>
          <p:nvPr/>
        </p:nvSpPr>
        <p:spPr>
          <a:xfrm>
            <a:off x="816736" y="1362101"/>
            <a:ext cx="116205" cy="203200"/>
          </a:xfrm>
          <a:prstGeom prst="rect">
            <a:avLst/>
          </a:prstGeom>
        </p:spPr>
        <p:txBody>
          <a:bodyPr vert="vert270" wrap="square" lIns="0" tIns="9525" rIns="0" bIns="0" rtlCol="0">
            <a:spAutoFit/>
          </a:bodyPr>
          <a:lstStyle/>
          <a:p>
            <a:pPr marL="12700">
              <a:lnSpc>
                <a:spcPct val="100000"/>
              </a:lnSpc>
              <a:spcBef>
                <a:spcPts val="75"/>
              </a:spcBef>
            </a:pPr>
            <a:r>
              <a:rPr sz="600" b="1" dirty="0">
                <a:solidFill>
                  <a:srgbClr val="231F20"/>
                </a:solidFill>
                <a:latin typeface="Arial"/>
                <a:cs typeface="Arial"/>
              </a:rPr>
              <a:t>D</a:t>
            </a:r>
            <a:r>
              <a:rPr sz="600" b="1" spc="-15" dirty="0">
                <a:solidFill>
                  <a:srgbClr val="231F20"/>
                </a:solidFill>
                <a:latin typeface="Arial"/>
                <a:cs typeface="Arial"/>
              </a:rPr>
              <a:t>ays</a:t>
            </a:r>
            <a:endParaRPr sz="600">
              <a:latin typeface="Arial"/>
              <a:cs typeface="Arial"/>
            </a:endParaRPr>
          </a:p>
        </p:txBody>
      </p:sp>
      <p:sp>
        <p:nvSpPr>
          <p:cNvPr id="131" name="object 131"/>
          <p:cNvSpPr txBox="1"/>
          <p:nvPr/>
        </p:nvSpPr>
        <p:spPr>
          <a:xfrm>
            <a:off x="900402" y="341372"/>
            <a:ext cx="216535" cy="2234565"/>
          </a:xfrm>
          <a:prstGeom prst="rect">
            <a:avLst/>
          </a:prstGeom>
        </p:spPr>
        <p:txBody>
          <a:bodyPr vert="horz" wrap="square" lIns="0" tIns="12700" rIns="0" bIns="0" rtlCol="0">
            <a:spAutoFit/>
          </a:bodyPr>
          <a:lstStyle/>
          <a:p>
            <a:pPr marR="5080" algn="r">
              <a:lnSpc>
                <a:spcPct val="100000"/>
              </a:lnSpc>
              <a:spcBef>
                <a:spcPts val="100"/>
              </a:spcBef>
            </a:pPr>
            <a:r>
              <a:rPr sz="600" spc="-5" dirty="0">
                <a:solidFill>
                  <a:srgbClr val="231F20"/>
                </a:solidFill>
                <a:latin typeface="Arial MT"/>
                <a:cs typeface="Arial MT"/>
              </a:rPr>
              <a:t>1,400</a:t>
            </a:r>
            <a:endParaRPr sz="600">
              <a:latin typeface="Arial MT"/>
              <a:cs typeface="Arial MT"/>
            </a:endParaRPr>
          </a:p>
          <a:p>
            <a:pPr>
              <a:lnSpc>
                <a:spcPct val="100000"/>
              </a:lnSpc>
            </a:pPr>
            <a:endParaRPr sz="700">
              <a:latin typeface="Arial MT"/>
              <a:cs typeface="Arial MT"/>
            </a:endParaRPr>
          </a:p>
          <a:p>
            <a:pPr>
              <a:lnSpc>
                <a:spcPct val="100000"/>
              </a:lnSpc>
              <a:spcBef>
                <a:spcPts val="50"/>
              </a:spcBef>
            </a:pPr>
            <a:endParaRPr sz="700">
              <a:latin typeface="Arial MT"/>
              <a:cs typeface="Arial MT"/>
            </a:endParaRPr>
          </a:p>
          <a:p>
            <a:pPr marR="5080" algn="r">
              <a:lnSpc>
                <a:spcPct val="100000"/>
              </a:lnSpc>
            </a:pPr>
            <a:r>
              <a:rPr sz="600" spc="-5" dirty="0">
                <a:solidFill>
                  <a:srgbClr val="231F20"/>
                </a:solidFill>
                <a:latin typeface="Arial MT"/>
                <a:cs typeface="Arial MT"/>
              </a:rPr>
              <a:t>1,200</a:t>
            </a:r>
            <a:endParaRPr sz="600">
              <a:latin typeface="Arial MT"/>
              <a:cs typeface="Arial MT"/>
            </a:endParaRPr>
          </a:p>
          <a:p>
            <a:pPr>
              <a:lnSpc>
                <a:spcPct val="100000"/>
              </a:lnSpc>
            </a:pPr>
            <a:endParaRPr sz="700">
              <a:latin typeface="Arial MT"/>
              <a:cs typeface="Arial MT"/>
            </a:endParaRPr>
          </a:p>
          <a:p>
            <a:pPr>
              <a:lnSpc>
                <a:spcPct val="100000"/>
              </a:lnSpc>
              <a:spcBef>
                <a:spcPts val="50"/>
              </a:spcBef>
            </a:pPr>
            <a:endParaRPr sz="700">
              <a:latin typeface="Arial MT"/>
              <a:cs typeface="Arial MT"/>
            </a:endParaRPr>
          </a:p>
          <a:p>
            <a:pPr marR="5080" algn="r">
              <a:lnSpc>
                <a:spcPct val="100000"/>
              </a:lnSpc>
            </a:pPr>
            <a:r>
              <a:rPr sz="600" spc="-5" dirty="0">
                <a:solidFill>
                  <a:srgbClr val="231F20"/>
                </a:solidFill>
                <a:latin typeface="Arial MT"/>
                <a:cs typeface="Arial MT"/>
              </a:rPr>
              <a:t>1,000</a:t>
            </a:r>
            <a:endParaRPr sz="600">
              <a:latin typeface="Arial MT"/>
              <a:cs typeface="Arial MT"/>
            </a:endParaRPr>
          </a:p>
          <a:p>
            <a:pPr>
              <a:lnSpc>
                <a:spcPct val="100000"/>
              </a:lnSpc>
            </a:pPr>
            <a:endParaRPr sz="700">
              <a:latin typeface="Arial MT"/>
              <a:cs typeface="Arial MT"/>
            </a:endParaRPr>
          </a:p>
          <a:p>
            <a:pPr>
              <a:lnSpc>
                <a:spcPct val="100000"/>
              </a:lnSpc>
              <a:spcBef>
                <a:spcPts val="50"/>
              </a:spcBef>
            </a:pPr>
            <a:endParaRPr sz="700">
              <a:latin typeface="Arial MT"/>
              <a:cs typeface="Arial MT"/>
            </a:endParaRPr>
          </a:p>
          <a:p>
            <a:pPr marR="5080" algn="r">
              <a:lnSpc>
                <a:spcPct val="100000"/>
              </a:lnSpc>
              <a:spcBef>
                <a:spcPts val="5"/>
              </a:spcBef>
            </a:pPr>
            <a:r>
              <a:rPr sz="600" spc="-5" dirty="0">
                <a:solidFill>
                  <a:srgbClr val="231F20"/>
                </a:solidFill>
                <a:latin typeface="Arial MT"/>
                <a:cs typeface="Arial MT"/>
              </a:rPr>
              <a:t>800</a:t>
            </a:r>
            <a:endParaRPr sz="600">
              <a:latin typeface="Arial MT"/>
              <a:cs typeface="Arial MT"/>
            </a:endParaRPr>
          </a:p>
          <a:p>
            <a:pPr>
              <a:lnSpc>
                <a:spcPct val="100000"/>
              </a:lnSpc>
            </a:pPr>
            <a:endParaRPr sz="700">
              <a:latin typeface="Arial MT"/>
              <a:cs typeface="Arial MT"/>
            </a:endParaRPr>
          </a:p>
          <a:p>
            <a:pPr>
              <a:lnSpc>
                <a:spcPct val="100000"/>
              </a:lnSpc>
              <a:spcBef>
                <a:spcPts val="50"/>
              </a:spcBef>
            </a:pPr>
            <a:endParaRPr sz="700">
              <a:latin typeface="Arial MT"/>
              <a:cs typeface="Arial MT"/>
            </a:endParaRPr>
          </a:p>
          <a:p>
            <a:pPr marR="5080" algn="r">
              <a:lnSpc>
                <a:spcPct val="100000"/>
              </a:lnSpc>
            </a:pPr>
            <a:r>
              <a:rPr sz="600" spc="-5" dirty="0">
                <a:solidFill>
                  <a:srgbClr val="231F20"/>
                </a:solidFill>
                <a:latin typeface="Arial MT"/>
                <a:cs typeface="Arial MT"/>
              </a:rPr>
              <a:t>600</a:t>
            </a:r>
            <a:endParaRPr sz="600">
              <a:latin typeface="Arial MT"/>
              <a:cs typeface="Arial MT"/>
            </a:endParaRPr>
          </a:p>
          <a:p>
            <a:pPr>
              <a:lnSpc>
                <a:spcPct val="100000"/>
              </a:lnSpc>
            </a:pPr>
            <a:endParaRPr sz="700">
              <a:latin typeface="Arial MT"/>
              <a:cs typeface="Arial MT"/>
            </a:endParaRPr>
          </a:p>
          <a:p>
            <a:pPr>
              <a:lnSpc>
                <a:spcPct val="100000"/>
              </a:lnSpc>
              <a:spcBef>
                <a:spcPts val="50"/>
              </a:spcBef>
            </a:pPr>
            <a:endParaRPr sz="700">
              <a:latin typeface="Arial MT"/>
              <a:cs typeface="Arial MT"/>
            </a:endParaRPr>
          </a:p>
          <a:p>
            <a:pPr marR="5080" algn="r">
              <a:lnSpc>
                <a:spcPct val="100000"/>
              </a:lnSpc>
            </a:pPr>
            <a:r>
              <a:rPr sz="600" spc="-5" dirty="0">
                <a:solidFill>
                  <a:srgbClr val="231F20"/>
                </a:solidFill>
                <a:latin typeface="Arial MT"/>
                <a:cs typeface="Arial MT"/>
              </a:rPr>
              <a:t>400</a:t>
            </a:r>
            <a:endParaRPr sz="600">
              <a:latin typeface="Arial MT"/>
              <a:cs typeface="Arial MT"/>
            </a:endParaRPr>
          </a:p>
          <a:p>
            <a:pPr>
              <a:lnSpc>
                <a:spcPct val="100000"/>
              </a:lnSpc>
            </a:pPr>
            <a:endParaRPr sz="700">
              <a:latin typeface="Arial MT"/>
              <a:cs typeface="Arial MT"/>
            </a:endParaRPr>
          </a:p>
          <a:p>
            <a:pPr>
              <a:lnSpc>
                <a:spcPct val="100000"/>
              </a:lnSpc>
              <a:spcBef>
                <a:spcPts val="55"/>
              </a:spcBef>
            </a:pPr>
            <a:endParaRPr sz="700">
              <a:latin typeface="Arial MT"/>
              <a:cs typeface="Arial MT"/>
            </a:endParaRPr>
          </a:p>
          <a:p>
            <a:pPr marR="5080" algn="r">
              <a:lnSpc>
                <a:spcPct val="100000"/>
              </a:lnSpc>
            </a:pPr>
            <a:r>
              <a:rPr sz="600" spc="-5" dirty="0">
                <a:solidFill>
                  <a:srgbClr val="231F20"/>
                </a:solidFill>
                <a:latin typeface="Arial MT"/>
                <a:cs typeface="Arial MT"/>
              </a:rPr>
              <a:t>200</a:t>
            </a:r>
            <a:endParaRPr sz="600">
              <a:latin typeface="Arial MT"/>
              <a:cs typeface="Arial MT"/>
            </a:endParaRPr>
          </a:p>
          <a:p>
            <a:pPr>
              <a:lnSpc>
                <a:spcPct val="100000"/>
              </a:lnSpc>
            </a:pPr>
            <a:endParaRPr sz="700">
              <a:latin typeface="Arial MT"/>
              <a:cs typeface="Arial MT"/>
            </a:endParaRPr>
          </a:p>
          <a:p>
            <a:pPr>
              <a:lnSpc>
                <a:spcPct val="100000"/>
              </a:lnSpc>
              <a:spcBef>
                <a:spcPts val="50"/>
              </a:spcBef>
            </a:pPr>
            <a:endParaRPr sz="700">
              <a:latin typeface="Arial MT"/>
              <a:cs typeface="Arial MT"/>
            </a:endParaRPr>
          </a:p>
          <a:p>
            <a:pPr marR="5080" algn="r">
              <a:lnSpc>
                <a:spcPct val="100000"/>
              </a:lnSpc>
            </a:pPr>
            <a:r>
              <a:rPr sz="600" spc="-5" dirty="0">
                <a:solidFill>
                  <a:srgbClr val="231F20"/>
                </a:solidFill>
                <a:latin typeface="Arial MT"/>
                <a:cs typeface="Arial MT"/>
              </a:rPr>
              <a:t>0</a:t>
            </a:r>
            <a:endParaRPr sz="600">
              <a:latin typeface="Arial MT"/>
              <a:cs typeface="Arial MT"/>
            </a:endParaRPr>
          </a:p>
        </p:txBody>
      </p:sp>
      <p:sp>
        <p:nvSpPr>
          <p:cNvPr id="132" name="object 132"/>
          <p:cNvSpPr txBox="1"/>
          <p:nvPr/>
        </p:nvSpPr>
        <p:spPr>
          <a:xfrm>
            <a:off x="1292312" y="2620251"/>
            <a:ext cx="2239645" cy="584835"/>
          </a:xfrm>
          <a:prstGeom prst="rect">
            <a:avLst/>
          </a:prstGeom>
        </p:spPr>
        <p:txBody>
          <a:bodyPr vert="vert270" wrap="square" lIns="0" tIns="1905" rIns="0" bIns="0" rtlCol="0">
            <a:spAutoFit/>
          </a:bodyPr>
          <a:lstStyle/>
          <a:p>
            <a:pPr marL="295910" marR="5080" indent="20955" algn="r">
              <a:lnSpc>
                <a:spcPct val="105700"/>
              </a:lnSpc>
              <a:spcBef>
                <a:spcPts val="15"/>
              </a:spcBef>
            </a:pPr>
            <a:r>
              <a:rPr sz="600" dirty="0">
                <a:solidFill>
                  <a:srgbClr val="231F20"/>
                </a:solidFill>
                <a:latin typeface="Arial MT"/>
                <a:cs typeface="Arial MT"/>
              </a:rPr>
              <a:t>Albania  Belgium</a:t>
            </a:r>
            <a:endParaRPr sz="600">
              <a:latin typeface="Arial MT"/>
              <a:cs typeface="Arial MT"/>
            </a:endParaRPr>
          </a:p>
          <a:p>
            <a:pPr marR="5080" algn="r">
              <a:lnSpc>
                <a:spcPct val="100000"/>
              </a:lnSpc>
              <a:spcBef>
                <a:spcPts val="40"/>
              </a:spcBef>
            </a:pPr>
            <a:r>
              <a:rPr sz="600" dirty="0">
                <a:solidFill>
                  <a:srgbClr val="231F20"/>
                </a:solidFill>
                <a:latin typeface="Arial MT"/>
                <a:cs typeface="Arial MT"/>
              </a:rPr>
              <a:t>C</a:t>
            </a:r>
            <a:r>
              <a:rPr sz="600" spc="-10" dirty="0">
                <a:solidFill>
                  <a:srgbClr val="231F20"/>
                </a:solidFill>
                <a:latin typeface="Arial MT"/>
                <a:cs typeface="Arial MT"/>
              </a:rPr>
              <a:t>z</a:t>
            </a:r>
            <a:r>
              <a:rPr sz="600" dirty="0">
                <a:solidFill>
                  <a:srgbClr val="231F20"/>
                </a:solidFill>
                <a:latin typeface="Arial MT"/>
                <a:cs typeface="Arial MT"/>
              </a:rPr>
              <a:t>ech </a:t>
            </a:r>
            <a:r>
              <a:rPr sz="600" spc="-15" dirty="0">
                <a:solidFill>
                  <a:srgbClr val="231F20"/>
                </a:solidFill>
                <a:latin typeface="Arial MT"/>
                <a:cs typeface="Arial MT"/>
              </a:rPr>
              <a:t>R</a:t>
            </a:r>
            <a:r>
              <a:rPr sz="600" dirty="0">
                <a:solidFill>
                  <a:srgbClr val="231F20"/>
                </a:solidFill>
                <a:latin typeface="Arial MT"/>
                <a:cs typeface="Arial MT"/>
              </a:rPr>
              <a:t>epu</a:t>
            </a:r>
            <a:r>
              <a:rPr sz="600" spc="-15" dirty="0">
                <a:solidFill>
                  <a:srgbClr val="231F20"/>
                </a:solidFill>
                <a:latin typeface="Arial MT"/>
                <a:cs typeface="Arial MT"/>
              </a:rPr>
              <a:t>b</a:t>
            </a:r>
            <a:r>
              <a:rPr sz="600" dirty="0">
                <a:solidFill>
                  <a:srgbClr val="231F20"/>
                </a:solidFill>
                <a:latin typeface="Arial MT"/>
                <a:cs typeface="Arial MT"/>
              </a:rPr>
              <a:t>lic*</a:t>
            </a:r>
            <a:endParaRPr sz="600">
              <a:latin typeface="Arial MT"/>
              <a:cs typeface="Arial MT"/>
            </a:endParaRPr>
          </a:p>
          <a:p>
            <a:pPr marL="257175" marR="5080" indent="3810" algn="r">
              <a:lnSpc>
                <a:spcPct val="105700"/>
              </a:lnSpc>
            </a:pPr>
            <a:r>
              <a:rPr sz="600" dirty="0">
                <a:solidFill>
                  <a:srgbClr val="231F20"/>
                </a:solidFill>
                <a:latin typeface="Arial MT"/>
                <a:cs typeface="Arial MT"/>
              </a:rPr>
              <a:t>Denma</a:t>
            </a:r>
            <a:r>
              <a:rPr sz="600" spc="5" dirty="0">
                <a:solidFill>
                  <a:srgbClr val="231F20"/>
                </a:solidFill>
                <a:latin typeface="Arial MT"/>
                <a:cs typeface="Arial MT"/>
              </a:rPr>
              <a:t>r</a:t>
            </a:r>
            <a:r>
              <a:rPr sz="600" dirty="0">
                <a:solidFill>
                  <a:srgbClr val="231F20"/>
                </a:solidFill>
                <a:latin typeface="Arial MT"/>
                <a:cs typeface="Arial MT"/>
              </a:rPr>
              <a:t>k  </a:t>
            </a:r>
            <a:r>
              <a:rPr sz="600" spc="-5" dirty="0">
                <a:solidFill>
                  <a:srgbClr val="231F20"/>
                </a:solidFill>
                <a:latin typeface="Arial MT"/>
                <a:cs typeface="Arial MT"/>
              </a:rPr>
              <a:t>Estonia </a:t>
            </a:r>
            <a:r>
              <a:rPr sz="600" dirty="0">
                <a:solidFill>
                  <a:srgbClr val="231F20"/>
                </a:solidFill>
                <a:latin typeface="Arial MT"/>
                <a:cs typeface="Arial MT"/>
              </a:rPr>
              <a:t> </a:t>
            </a:r>
            <a:r>
              <a:rPr sz="600" spc="-10" dirty="0">
                <a:solidFill>
                  <a:srgbClr val="231F20"/>
                </a:solidFill>
                <a:latin typeface="Arial MT"/>
                <a:cs typeface="Arial MT"/>
              </a:rPr>
              <a:t>France* </a:t>
            </a:r>
            <a:r>
              <a:rPr sz="600" spc="-5" dirty="0">
                <a:solidFill>
                  <a:srgbClr val="231F20"/>
                </a:solidFill>
                <a:latin typeface="Arial MT"/>
                <a:cs typeface="Arial MT"/>
              </a:rPr>
              <a:t> </a:t>
            </a:r>
            <a:r>
              <a:rPr sz="600" dirty="0">
                <a:solidFill>
                  <a:srgbClr val="231F20"/>
                </a:solidFill>
                <a:latin typeface="Arial MT"/>
                <a:cs typeface="Arial MT"/>
              </a:rPr>
              <a:t>Ge</a:t>
            </a:r>
            <a:r>
              <a:rPr sz="600" spc="15" dirty="0">
                <a:solidFill>
                  <a:srgbClr val="231F20"/>
                </a:solidFill>
                <a:latin typeface="Arial MT"/>
                <a:cs typeface="Arial MT"/>
              </a:rPr>
              <a:t>r</a:t>
            </a:r>
            <a:r>
              <a:rPr sz="600" dirty="0">
                <a:solidFill>
                  <a:srgbClr val="231F20"/>
                </a:solidFill>
                <a:latin typeface="Arial MT"/>
                <a:cs typeface="Arial MT"/>
              </a:rPr>
              <a:t>ma</a:t>
            </a:r>
            <a:r>
              <a:rPr sz="600" spc="-10" dirty="0">
                <a:solidFill>
                  <a:srgbClr val="231F20"/>
                </a:solidFill>
                <a:latin typeface="Arial MT"/>
                <a:cs typeface="Arial MT"/>
              </a:rPr>
              <a:t>n</a:t>
            </a:r>
            <a:r>
              <a:rPr sz="600" dirty="0">
                <a:solidFill>
                  <a:srgbClr val="231F20"/>
                </a:solidFill>
                <a:latin typeface="Arial MT"/>
                <a:cs typeface="Arial MT"/>
              </a:rPr>
              <a:t>y  </a:t>
            </a:r>
            <a:r>
              <a:rPr sz="600" spc="-5" dirty="0">
                <a:solidFill>
                  <a:srgbClr val="231F20"/>
                </a:solidFill>
                <a:latin typeface="Arial MT"/>
                <a:cs typeface="Arial MT"/>
              </a:rPr>
              <a:t>Greece </a:t>
            </a:r>
            <a:r>
              <a:rPr sz="600" dirty="0">
                <a:solidFill>
                  <a:srgbClr val="231F20"/>
                </a:solidFill>
                <a:latin typeface="Arial MT"/>
                <a:cs typeface="Arial MT"/>
              </a:rPr>
              <a:t> </a:t>
            </a:r>
            <a:r>
              <a:rPr sz="600" spc="-5" dirty="0">
                <a:solidFill>
                  <a:srgbClr val="231F20"/>
                </a:solidFill>
                <a:latin typeface="Arial MT"/>
                <a:cs typeface="Arial MT"/>
              </a:rPr>
              <a:t>Hungary</a:t>
            </a:r>
            <a:endParaRPr sz="600">
              <a:latin typeface="Arial MT"/>
              <a:cs typeface="Arial MT"/>
            </a:endParaRPr>
          </a:p>
          <a:p>
            <a:pPr marL="125730" marR="5080" indent="307975" algn="r">
              <a:lnSpc>
                <a:spcPct val="105700"/>
              </a:lnSpc>
            </a:pPr>
            <a:r>
              <a:rPr sz="600" dirty="0">
                <a:solidFill>
                  <a:srgbClr val="231F20"/>
                </a:solidFill>
                <a:latin typeface="Arial MT"/>
                <a:cs typeface="Arial MT"/>
              </a:rPr>
              <a:t>I</a:t>
            </a:r>
            <a:r>
              <a:rPr sz="600" spc="-10" dirty="0">
                <a:solidFill>
                  <a:srgbClr val="231F20"/>
                </a:solidFill>
                <a:latin typeface="Arial MT"/>
                <a:cs typeface="Arial MT"/>
              </a:rPr>
              <a:t>t</a:t>
            </a:r>
            <a:r>
              <a:rPr sz="600" dirty="0">
                <a:solidFill>
                  <a:srgbClr val="231F20"/>
                </a:solidFill>
                <a:latin typeface="Arial MT"/>
                <a:cs typeface="Arial MT"/>
              </a:rPr>
              <a:t>a</a:t>
            </a:r>
            <a:r>
              <a:rPr sz="600" spc="-15" dirty="0">
                <a:solidFill>
                  <a:srgbClr val="231F20"/>
                </a:solidFill>
                <a:latin typeface="Arial MT"/>
                <a:cs typeface="Arial MT"/>
              </a:rPr>
              <a:t>l</a:t>
            </a:r>
            <a:r>
              <a:rPr sz="600" dirty="0">
                <a:solidFill>
                  <a:srgbClr val="231F20"/>
                </a:solidFill>
                <a:latin typeface="Arial MT"/>
                <a:cs typeface="Arial MT"/>
              </a:rPr>
              <a:t>y  Latvia </a:t>
            </a:r>
            <a:r>
              <a:rPr sz="600" spc="5" dirty="0">
                <a:solidFill>
                  <a:srgbClr val="231F20"/>
                </a:solidFill>
                <a:latin typeface="Arial MT"/>
                <a:cs typeface="Arial MT"/>
              </a:rPr>
              <a:t> </a:t>
            </a:r>
            <a:r>
              <a:rPr sz="600" dirty="0">
                <a:solidFill>
                  <a:srgbClr val="231F20"/>
                </a:solidFill>
                <a:latin typeface="Arial MT"/>
                <a:cs typeface="Arial MT"/>
              </a:rPr>
              <a:t>Liech</a:t>
            </a:r>
            <a:r>
              <a:rPr sz="600" spc="-15" dirty="0">
                <a:solidFill>
                  <a:srgbClr val="231F20"/>
                </a:solidFill>
                <a:latin typeface="Arial MT"/>
                <a:cs typeface="Arial MT"/>
              </a:rPr>
              <a:t>t</a:t>
            </a:r>
            <a:r>
              <a:rPr sz="600" dirty="0">
                <a:solidFill>
                  <a:srgbClr val="231F20"/>
                </a:solidFill>
                <a:latin typeface="Arial MT"/>
                <a:cs typeface="Arial MT"/>
              </a:rPr>
              <a:t>ens</a:t>
            </a:r>
            <a:r>
              <a:rPr sz="600" spc="-15" dirty="0">
                <a:solidFill>
                  <a:srgbClr val="231F20"/>
                </a:solidFill>
                <a:latin typeface="Arial MT"/>
                <a:cs typeface="Arial MT"/>
              </a:rPr>
              <a:t>t</a:t>
            </a:r>
            <a:r>
              <a:rPr sz="600" dirty="0">
                <a:solidFill>
                  <a:srgbClr val="231F20"/>
                </a:solidFill>
                <a:latin typeface="Arial MT"/>
                <a:cs typeface="Arial MT"/>
              </a:rPr>
              <a:t>ein  </a:t>
            </a:r>
            <a:r>
              <a:rPr sz="600" spc="-5" dirty="0">
                <a:solidFill>
                  <a:srgbClr val="231F20"/>
                </a:solidFill>
                <a:latin typeface="Arial MT"/>
                <a:cs typeface="Arial MT"/>
              </a:rPr>
              <a:t>Luxembourg</a:t>
            </a:r>
            <a:endParaRPr sz="600">
              <a:latin typeface="Arial MT"/>
              <a:cs typeface="Arial MT"/>
            </a:endParaRPr>
          </a:p>
          <a:p>
            <a:pPr marL="159385" marR="5080" indent="226060" algn="r">
              <a:lnSpc>
                <a:spcPct val="105700"/>
              </a:lnSpc>
            </a:pPr>
            <a:r>
              <a:rPr sz="600" dirty="0">
                <a:solidFill>
                  <a:srgbClr val="231F20"/>
                </a:solidFill>
                <a:latin typeface="Arial MT"/>
                <a:cs typeface="Arial MT"/>
              </a:rPr>
              <a:t>Mal</a:t>
            </a:r>
            <a:r>
              <a:rPr sz="600" spc="-10" dirty="0">
                <a:solidFill>
                  <a:srgbClr val="231F20"/>
                </a:solidFill>
                <a:latin typeface="Arial MT"/>
                <a:cs typeface="Arial MT"/>
              </a:rPr>
              <a:t>t</a:t>
            </a:r>
            <a:r>
              <a:rPr sz="600" dirty="0">
                <a:solidFill>
                  <a:srgbClr val="231F20"/>
                </a:solidFill>
                <a:latin typeface="Arial MT"/>
                <a:cs typeface="Arial MT"/>
              </a:rPr>
              <a:t>a  </a:t>
            </a:r>
            <a:r>
              <a:rPr sz="600" spc="-5" dirty="0">
                <a:solidFill>
                  <a:srgbClr val="231F20"/>
                </a:solidFill>
                <a:latin typeface="Arial MT"/>
                <a:cs typeface="Arial MT"/>
              </a:rPr>
              <a:t>Moldova* </a:t>
            </a:r>
            <a:r>
              <a:rPr sz="600" dirty="0">
                <a:solidFill>
                  <a:srgbClr val="231F20"/>
                </a:solidFill>
                <a:latin typeface="Arial MT"/>
                <a:cs typeface="Arial MT"/>
              </a:rPr>
              <a:t> Nethe</a:t>
            </a:r>
            <a:r>
              <a:rPr sz="600" spc="5" dirty="0">
                <a:solidFill>
                  <a:srgbClr val="231F20"/>
                </a:solidFill>
                <a:latin typeface="Arial MT"/>
                <a:cs typeface="Arial MT"/>
              </a:rPr>
              <a:t>r</a:t>
            </a:r>
            <a:r>
              <a:rPr sz="600" dirty="0">
                <a:solidFill>
                  <a:srgbClr val="231F20"/>
                </a:solidFill>
                <a:latin typeface="Arial MT"/>
                <a:cs typeface="Arial MT"/>
              </a:rPr>
              <a:t>lands</a:t>
            </a:r>
            <a:endParaRPr sz="600">
              <a:latin typeface="Arial MT"/>
              <a:cs typeface="Arial MT"/>
            </a:endParaRPr>
          </a:p>
          <a:p>
            <a:pPr marL="181610" marR="5080" indent="134620" algn="r">
              <a:lnSpc>
                <a:spcPct val="105700"/>
              </a:lnSpc>
            </a:pPr>
            <a:r>
              <a:rPr sz="600" dirty="0">
                <a:solidFill>
                  <a:srgbClr val="231F20"/>
                </a:solidFill>
                <a:latin typeface="Arial MT"/>
                <a:cs typeface="Arial MT"/>
              </a:rPr>
              <a:t>Nor</a:t>
            </a:r>
            <a:r>
              <a:rPr sz="600" spc="-10" dirty="0">
                <a:solidFill>
                  <a:srgbClr val="231F20"/>
                </a:solidFill>
                <a:latin typeface="Arial MT"/>
                <a:cs typeface="Arial MT"/>
              </a:rPr>
              <a:t>w</a:t>
            </a:r>
            <a:r>
              <a:rPr sz="600" spc="-20" dirty="0">
                <a:solidFill>
                  <a:srgbClr val="231F20"/>
                </a:solidFill>
                <a:latin typeface="Arial MT"/>
                <a:cs typeface="Arial MT"/>
              </a:rPr>
              <a:t>a</a:t>
            </a:r>
            <a:r>
              <a:rPr sz="600" dirty="0">
                <a:solidFill>
                  <a:srgbClr val="231F20"/>
                </a:solidFill>
                <a:latin typeface="Arial MT"/>
                <a:cs typeface="Arial MT"/>
              </a:rPr>
              <a:t>y  </a:t>
            </a:r>
            <a:r>
              <a:rPr sz="600" spc="-10" dirty="0">
                <a:solidFill>
                  <a:srgbClr val="231F20"/>
                </a:solidFill>
                <a:latin typeface="Arial MT"/>
                <a:cs typeface="Arial MT"/>
              </a:rPr>
              <a:t>S</a:t>
            </a:r>
            <a:r>
              <a:rPr sz="600" dirty="0">
                <a:solidFill>
                  <a:srgbClr val="231F20"/>
                </a:solidFill>
                <a:latin typeface="Arial MT"/>
                <a:cs typeface="Arial MT"/>
              </a:rPr>
              <a:t>an Ma</a:t>
            </a:r>
            <a:r>
              <a:rPr sz="600" spc="5" dirty="0">
                <a:solidFill>
                  <a:srgbClr val="231F20"/>
                </a:solidFill>
                <a:latin typeface="Arial MT"/>
                <a:cs typeface="Arial MT"/>
              </a:rPr>
              <a:t>r</a:t>
            </a:r>
            <a:r>
              <a:rPr sz="600" dirty="0">
                <a:solidFill>
                  <a:srgbClr val="231F20"/>
                </a:solidFill>
                <a:latin typeface="Arial MT"/>
                <a:cs typeface="Arial MT"/>
              </a:rPr>
              <a:t>ino  </a:t>
            </a:r>
            <a:r>
              <a:rPr sz="600" spc="-5" dirty="0">
                <a:solidFill>
                  <a:srgbClr val="231F20"/>
                </a:solidFill>
                <a:latin typeface="Arial MT"/>
                <a:cs typeface="Arial MT"/>
              </a:rPr>
              <a:t>Slovakia* </a:t>
            </a:r>
            <a:r>
              <a:rPr sz="600" dirty="0">
                <a:solidFill>
                  <a:srgbClr val="231F20"/>
                </a:solidFill>
                <a:latin typeface="Arial MT"/>
                <a:cs typeface="Arial MT"/>
              </a:rPr>
              <a:t> </a:t>
            </a:r>
            <a:r>
              <a:rPr sz="600" spc="-5" dirty="0">
                <a:solidFill>
                  <a:srgbClr val="231F20"/>
                </a:solidFill>
                <a:latin typeface="Arial MT"/>
                <a:cs typeface="Arial MT"/>
              </a:rPr>
              <a:t>Spain </a:t>
            </a:r>
            <a:r>
              <a:rPr sz="600" dirty="0">
                <a:solidFill>
                  <a:srgbClr val="231F20"/>
                </a:solidFill>
                <a:latin typeface="Arial MT"/>
                <a:cs typeface="Arial MT"/>
              </a:rPr>
              <a:t> </a:t>
            </a:r>
            <a:r>
              <a:rPr sz="600" spc="-5" dirty="0">
                <a:solidFill>
                  <a:srgbClr val="231F20"/>
                </a:solidFill>
                <a:latin typeface="Arial MT"/>
                <a:cs typeface="Arial MT"/>
              </a:rPr>
              <a:t>Sweden </a:t>
            </a:r>
            <a:r>
              <a:rPr sz="600" dirty="0">
                <a:solidFill>
                  <a:srgbClr val="231F20"/>
                </a:solidFill>
                <a:latin typeface="Arial MT"/>
                <a:cs typeface="Arial MT"/>
              </a:rPr>
              <a:t> </a:t>
            </a:r>
            <a:r>
              <a:rPr sz="600" spc="-15" dirty="0">
                <a:solidFill>
                  <a:srgbClr val="231F20"/>
                </a:solidFill>
                <a:latin typeface="Arial MT"/>
                <a:cs typeface="Arial MT"/>
              </a:rPr>
              <a:t>Turkey*</a:t>
            </a:r>
            <a:endParaRPr sz="600">
              <a:latin typeface="Arial MT"/>
              <a:cs typeface="Arial MT"/>
            </a:endParaRPr>
          </a:p>
          <a:p>
            <a:pPr marR="5080" algn="r">
              <a:lnSpc>
                <a:spcPct val="100000"/>
              </a:lnSpc>
              <a:spcBef>
                <a:spcPts val="40"/>
              </a:spcBef>
            </a:pPr>
            <a:r>
              <a:rPr sz="600" dirty="0">
                <a:solidFill>
                  <a:srgbClr val="231F20"/>
                </a:solidFill>
                <a:latin typeface="Arial MT"/>
                <a:cs typeface="Arial MT"/>
              </a:rPr>
              <a:t>Uni</a:t>
            </a:r>
            <a:r>
              <a:rPr sz="600" spc="-15" dirty="0">
                <a:solidFill>
                  <a:srgbClr val="231F20"/>
                </a:solidFill>
                <a:latin typeface="Arial MT"/>
                <a:cs typeface="Arial MT"/>
              </a:rPr>
              <a:t>t</a:t>
            </a:r>
            <a:r>
              <a:rPr sz="600" dirty="0">
                <a:solidFill>
                  <a:srgbClr val="231F20"/>
                </a:solidFill>
                <a:latin typeface="Arial MT"/>
                <a:cs typeface="Arial MT"/>
              </a:rPr>
              <a:t>ed Kingdom</a:t>
            </a:r>
            <a:endParaRPr sz="600">
              <a:latin typeface="Arial MT"/>
              <a:cs typeface="Arial MT"/>
            </a:endParaRPr>
          </a:p>
        </p:txBody>
      </p:sp>
    </p:spTree>
  </p:cSld>
  <p:clrMapOvr>
    <a:masterClrMapping/>
  </p:clrMapOvr>
  <p:transition>
    <p:cut/>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645958"/>
            <a:ext cx="3773804" cy="349391"/>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A </a:t>
            </a:r>
            <a:r>
              <a:rPr dirty="0">
                <a:solidFill>
                  <a:srgbClr val="00B0F0"/>
                </a:solidFill>
                <a:latin typeface="+mn-lt"/>
              </a:rPr>
              <a:t>vote of no confidence </a:t>
            </a:r>
            <a:r>
              <a:rPr dirty="0">
                <a:latin typeface="+mn-lt"/>
              </a:rPr>
              <a:t>is initiated by the legislature – the  government must resign if it fails to obtain a legislative majority.</a:t>
            </a:r>
          </a:p>
        </p:txBody>
      </p:sp>
      <p:sp>
        <p:nvSpPr>
          <p:cNvPr id="3" name="object 3"/>
          <p:cNvSpPr txBox="1"/>
          <p:nvPr/>
        </p:nvSpPr>
        <p:spPr>
          <a:xfrm>
            <a:off x="347294" y="1350110"/>
            <a:ext cx="3913504" cy="349391"/>
          </a:xfrm>
          <a:prstGeom prst="rect">
            <a:avLst/>
          </a:prstGeom>
        </p:spPr>
        <p:txBody>
          <a:bodyPr vert="horz" wrap="square" lIns="0" tIns="6985" rIns="0" bIns="0" rtlCol="0">
            <a:spAutoFit/>
          </a:bodyPr>
          <a:lstStyle/>
          <a:p>
            <a:pPr marL="12700" marR="5080">
              <a:lnSpc>
                <a:spcPct val="102600"/>
              </a:lnSpc>
              <a:spcBef>
                <a:spcPts val="55"/>
              </a:spcBef>
            </a:pPr>
            <a:r>
              <a:rPr sz="1100" dirty="0">
                <a:cs typeface="Tahoma"/>
              </a:rPr>
              <a:t>A </a:t>
            </a:r>
            <a:r>
              <a:rPr sz="1100" dirty="0">
                <a:solidFill>
                  <a:srgbClr val="00B0F0"/>
                </a:solidFill>
                <a:cs typeface="Tahoma"/>
              </a:rPr>
              <a:t>constructive vote of no confidence </a:t>
            </a:r>
            <a:r>
              <a:rPr sz="1100" dirty="0">
                <a:cs typeface="Tahoma"/>
              </a:rPr>
              <a:t>must indicate who will replace  the government if the incumbent loses a vote of no confidence.</a:t>
            </a:r>
          </a:p>
        </p:txBody>
      </p:sp>
    </p:spTree>
  </p:cSld>
  <p:clrMapOvr>
    <a:masterClrMapping/>
  </p:clrMapOvr>
  <p:transition>
    <p:cut/>
  </p:transition>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16788" y="1242156"/>
            <a:ext cx="3693262" cy="276999"/>
          </a:xfrm>
          <a:prstGeom prst="rect">
            <a:avLst/>
          </a:prstGeom>
        </p:spPr>
        <p:txBody>
          <a:bodyPr vert="horz" wrap="square" lIns="0" tIns="15240" rIns="0" bIns="0" rtlCol="0">
            <a:spAutoFit/>
          </a:bodyPr>
          <a:lstStyle/>
          <a:p>
            <a:pPr marL="12700">
              <a:lnSpc>
                <a:spcPct val="100000"/>
              </a:lnSpc>
              <a:spcBef>
                <a:spcPts val="120"/>
              </a:spcBef>
            </a:pPr>
            <a:r>
              <a:rPr sz="1700" dirty="0">
                <a:cs typeface="Tahoma"/>
              </a:rPr>
              <a:t>Governments in Presidential Democracies</a:t>
            </a:r>
          </a:p>
        </p:txBody>
      </p:sp>
    </p:spTree>
  </p:cSld>
  <p:clrMapOvr>
    <a:masterClrMapping/>
  </p:clrMapOvr>
  <p:transition>
    <p:cut/>
  </p:transition>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433119"/>
            <a:ext cx="3430904" cy="349391"/>
          </a:xfrm>
          <a:prstGeom prst="rect">
            <a:avLst/>
          </a:prstGeom>
        </p:spPr>
        <p:txBody>
          <a:bodyPr vert="horz" wrap="square" lIns="0" tIns="6985" rIns="0" bIns="0" rtlCol="0">
            <a:spAutoFit/>
          </a:bodyPr>
          <a:lstStyle/>
          <a:p>
            <a:pPr marL="12700" marR="5080">
              <a:lnSpc>
                <a:spcPct val="102699"/>
              </a:lnSpc>
              <a:spcBef>
                <a:spcPts val="55"/>
              </a:spcBef>
            </a:pPr>
            <a:r>
              <a:rPr dirty="0">
                <a:latin typeface="+mn-lt"/>
              </a:rPr>
              <a:t>The </a:t>
            </a:r>
            <a:r>
              <a:rPr dirty="0">
                <a:solidFill>
                  <a:srgbClr val="00B0F0"/>
                </a:solidFill>
                <a:latin typeface="+mn-lt"/>
              </a:rPr>
              <a:t>government in a presidential democracy </a:t>
            </a:r>
            <a:r>
              <a:rPr dirty="0">
                <a:latin typeface="+mn-lt"/>
              </a:rPr>
              <a:t>comprises the  president and the cabinet.</a:t>
            </a:r>
          </a:p>
        </p:txBody>
      </p:sp>
      <p:sp>
        <p:nvSpPr>
          <p:cNvPr id="3" name="object 3"/>
          <p:cNvSpPr txBox="1"/>
          <p:nvPr/>
        </p:nvSpPr>
        <p:spPr>
          <a:xfrm>
            <a:off x="347294" y="1137271"/>
            <a:ext cx="3793490" cy="1605376"/>
          </a:xfrm>
          <a:prstGeom prst="rect">
            <a:avLst/>
          </a:prstGeom>
        </p:spPr>
        <p:txBody>
          <a:bodyPr vert="horz" wrap="square" lIns="0" tIns="11430" rIns="0" bIns="0" rtlCol="0">
            <a:spAutoFit/>
          </a:bodyPr>
          <a:lstStyle/>
          <a:p>
            <a:pPr marL="12700">
              <a:lnSpc>
                <a:spcPct val="100000"/>
              </a:lnSpc>
              <a:spcBef>
                <a:spcPts val="90"/>
              </a:spcBef>
            </a:pPr>
            <a:r>
              <a:rPr sz="1100" dirty="0">
                <a:cs typeface="Tahoma"/>
              </a:rPr>
              <a:t>The </a:t>
            </a:r>
            <a:r>
              <a:rPr sz="1100" dirty="0">
                <a:solidFill>
                  <a:srgbClr val="00B0F0"/>
                </a:solidFill>
                <a:cs typeface="Tahoma"/>
              </a:rPr>
              <a:t>president</a:t>
            </a:r>
            <a:r>
              <a:rPr sz="1100" dirty="0">
                <a:solidFill>
                  <a:srgbClr val="FF0000"/>
                </a:solidFill>
                <a:cs typeface="Tahoma"/>
              </a:rPr>
              <a:t> </a:t>
            </a:r>
            <a:r>
              <a:rPr sz="1100" dirty="0">
                <a:cs typeface="Tahoma"/>
              </a:rPr>
              <a:t>is the political chief executive and head of state.</a:t>
            </a:r>
          </a:p>
          <a:p>
            <a:pPr>
              <a:lnSpc>
                <a:spcPct val="100000"/>
              </a:lnSpc>
            </a:pPr>
            <a:endParaRPr sz="1100" dirty="0">
              <a:cs typeface="Tahoma"/>
            </a:endParaRPr>
          </a:p>
          <a:p>
            <a:pPr>
              <a:lnSpc>
                <a:spcPct val="100000"/>
              </a:lnSpc>
              <a:spcBef>
                <a:spcPts val="60"/>
              </a:spcBef>
            </a:pPr>
            <a:endParaRPr sz="1200" dirty="0">
              <a:cs typeface="Tahoma"/>
            </a:endParaRPr>
          </a:p>
          <a:p>
            <a:pPr marL="12700" marR="5080">
              <a:lnSpc>
                <a:spcPct val="102600"/>
              </a:lnSpc>
            </a:pPr>
            <a:r>
              <a:rPr sz="1100" dirty="0">
                <a:cs typeface="Tahoma"/>
              </a:rPr>
              <a:t>The </a:t>
            </a:r>
            <a:r>
              <a:rPr sz="1100" dirty="0">
                <a:solidFill>
                  <a:srgbClr val="00B0F0"/>
                </a:solidFill>
                <a:cs typeface="Tahoma"/>
              </a:rPr>
              <a:t>cabinet</a:t>
            </a:r>
            <a:r>
              <a:rPr sz="1100" dirty="0">
                <a:solidFill>
                  <a:srgbClr val="FF0000"/>
                </a:solidFill>
                <a:cs typeface="Tahoma"/>
              </a:rPr>
              <a:t> </a:t>
            </a:r>
            <a:r>
              <a:rPr sz="1100" dirty="0">
                <a:cs typeface="Tahoma"/>
              </a:rPr>
              <a:t>is composed of ministers whose job it is to be in the  cabinet and head the various government departments.</a:t>
            </a:r>
          </a:p>
          <a:p>
            <a:pPr>
              <a:lnSpc>
                <a:spcPct val="100000"/>
              </a:lnSpc>
            </a:pPr>
            <a:endParaRPr sz="1100" dirty="0">
              <a:cs typeface="Tahoma"/>
            </a:endParaRPr>
          </a:p>
          <a:p>
            <a:pPr>
              <a:lnSpc>
                <a:spcPct val="100000"/>
              </a:lnSpc>
              <a:spcBef>
                <a:spcPts val="55"/>
              </a:spcBef>
            </a:pPr>
            <a:endParaRPr sz="1200" dirty="0">
              <a:cs typeface="Tahoma"/>
            </a:endParaRPr>
          </a:p>
          <a:p>
            <a:pPr marL="12700" marR="440690">
              <a:lnSpc>
                <a:spcPct val="102600"/>
              </a:lnSpc>
              <a:spcBef>
                <a:spcPts val="5"/>
              </a:spcBef>
            </a:pPr>
            <a:r>
              <a:rPr sz="1100" dirty="0">
                <a:cs typeface="Tahoma"/>
              </a:rPr>
              <a:t>In a presidential democracy, the</a:t>
            </a:r>
            <a:r>
              <a:rPr sz="1100" dirty="0">
                <a:solidFill>
                  <a:srgbClr val="00B0F0"/>
                </a:solidFill>
                <a:cs typeface="Tahoma"/>
              </a:rPr>
              <a:t> executive branch </a:t>
            </a:r>
            <a:r>
              <a:rPr sz="1100" dirty="0">
                <a:cs typeface="Tahoma"/>
              </a:rPr>
              <a:t>and the  government are the same thing.</a:t>
            </a:r>
          </a:p>
        </p:txBody>
      </p:sp>
    </p:spTree>
  </p:cSld>
  <p:clrMapOvr>
    <a:masterClrMapping/>
  </p:clrMapOvr>
  <p:transition>
    <p:cut/>
  </p:transition>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71094" y="351534"/>
            <a:ext cx="4053840" cy="2507353"/>
          </a:xfrm>
          <a:prstGeom prst="rect">
            <a:avLst/>
          </a:prstGeom>
        </p:spPr>
        <p:txBody>
          <a:bodyPr vert="horz" wrap="square" lIns="0" tIns="6985" rIns="0" bIns="0" rtlCol="0">
            <a:spAutoFit/>
          </a:bodyPr>
          <a:lstStyle/>
          <a:p>
            <a:pPr marL="88900" marR="436880">
              <a:lnSpc>
                <a:spcPct val="102600"/>
              </a:lnSpc>
              <a:spcBef>
                <a:spcPts val="55"/>
              </a:spcBef>
            </a:pPr>
            <a:r>
              <a:rPr sz="1100" dirty="0">
                <a:solidFill>
                  <a:srgbClr val="00B0F0"/>
                </a:solidFill>
                <a:cs typeface="Tahoma"/>
              </a:rPr>
              <a:t>The government formation process is different in presidential  democracies.</a:t>
            </a:r>
          </a:p>
          <a:p>
            <a:pPr>
              <a:lnSpc>
                <a:spcPct val="100000"/>
              </a:lnSpc>
            </a:pPr>
            <a:endParaRPr sz="1450" dirty="0">
              <a:cs typeface="Tahoma"/>
            </a:endParaRPr>
          </a:p>
          <a:p>
            <a:pPr marL="365760" indent="-139065">
              <a:lnSpc>
                <a:spcPct val="100000"/>
              </a:lnSpc>
              <a:buFont typeface="Arial"/>
              <a:buChar char="•"/>
              <a:tabLst>
                <a:tab pos="366395" algn="l"/>
              </a:tabLst>
            </a:pPr>
            <a:r>
              <a:rPr sz="1100" dirty="0">
                <a:cs typeface="Tahoma"/>
              </a:rPr>
              <a:t>The government can’t be dismissed by a legislative majority.</a:t>
            </a:r>
          </a:p>
          <a:p>
            <a:pPr>
              <a:lnSpc>
                <a:spcPct val="100000"/>
              </a:lnSpc>
              <a:spcBef>
                <a:spcPts val="20"/>
              </a:spcBef>
              <a:buFont typeface="Arial"/>
              <a:buChar char="•"/>
            </a:pPr>
            <a:endParaRPr sz="1600" dirty="0">
              <a:cs typeface="Tahoma"/>
            </a:endParaRPr>
          </a:p>
          <a:p>
            <a:pPr marL="365760" marR="68580" indent="-139065">
              <a:lnSpc>
                <a:spcPct val="102600"/>
              </a:lnSpc>
              <a:spcBef>
                <a:spcPts val="5"/>
              </a:spcBef>
              <a:buFont typeface="Arial"/>
              <a:buChar char="•"/>
              <a:tabLst>
                <a:tab pos="366395" algn="l"/>
              </a:tabLst>
            </a:pPr>
            <a:r>
              <a:rPr sz="1100" dirty="0">
                <a:cs typeface="Tahoma"/>
              </a:rPr>
              <a:t>The president is always the formateur and their party is always  in government.</a:t>
            </a:r>
          </a:p>
          <a:p>
            <a:pPr>
              <a:lnSpc>
                <a:spcPct val="100000"/>
              </a:lnSpc>
              <a:spcBef>
                <a:spcPts val="20"/>
              </a:spcBef>
              <a:buFont typeface="Arial"/>
              <a:buChar char="•"/>
            </a:pPr>
            <a:endParaRPr sz="1600" dirty="0">
              <a:cs typeface="Tahoma"/>
            </a:endParaRPr>
          </a:p>
          <a:p>
            <a:pPr marL="365760" marR="377825" indent="-139065">
              <a:lnSpc>
                <a:spcPct val="102600"/>
              </a:lnSpc>
              <a:buFont typeface="Arial"/>
              <a:buChar char="•"/>
              <a:tabLst>
                <a:tab pos="366395" algn="l"/>
              </a:tabLst>
            </a:pPr>
            <a:r>
              <a:rPr sz="1100" dirty="0">
                <a:cs typeface="Tahoma"/>
              </a:rPr>
              <a:t>The reversion point during negotiations is the president’s  party in power on its own.</a:t>
            </a:r>
          </a:p>
          <a:p>
            <a:pPr>
              <a:lnSpc>
                <a:spcPct val="100000"/>
              </a:lnSpc>
            </a:pPr>
            <a:endParaRPr sz="1100" dirty="0">
              <a:cs typeface="Tahoma"/>
            </a:endParaRPr>
          </a:p>
          <a:p>
            <a:pPr>
              <a:lnSpc>
                <a:spcPct val="100000"/>
              </a:lnSpc>
              <a:spcBef>
                <a:spcPts val="30"/>
              </a:spcBef>
            </a:pPr>
            <a:endParaRPr sz="1500" dirty="0">
              <a:solidFill>
                <a:srgbClr val="00B0F0"/>
              </a:solidFill>
              <a:cs typeface="Tahoma"/>
            </a:endParaRPr>
          </a:p>
          <a:p>
            <a:pPr marL="88900">
              <a:lnSpc>
                <a:spcPct val="100000"/>
              </a:lnSpc>
            </a:pPr>
            <a:r>
              <a:rPr sz="1100" dirty="0">
                <a:solidFill>
                  <a:srgbClr val="00B0F0"/>
                </a:solidFill>
                <a:cs typeface="Tahoma"/>
              </a:rPr>
              <a:t>A portfolio coalition doesn’t imply a legislative coalition.</a:t>
            </a:r>
          </a:p>
        </p:txBody>
      </p:sp>
    </p:spTree>
  </p:cSld>
  <p:clrMapOvr>
    <a:masterClrMapping/>
  </p:clrMapOvr>
  <p:transition>
    <p:cut/>
  </p:transition>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77124"/>
            <a:ext cx="3938956" cy="349391"/>
          </a:xfrm>
          <a:prstGeom prst="rect">
            <a:avLst/>
          </a:prstGeom>
        </p:spPr>
        <p:txBody>
          <a:bodyPr vert="horz" wrap="square" lIns="0" tIns="6985" rIns="0" bIns="0" rtlCol="0">
            <a:spAutoFit/>
          </a:bodyPr>
          <a:lstStyle/>
          <a:p>
            <a:pPr marL="12700" marR="5080">
              <a:lnSpc>
                <a:spcPct val="102600"/>
              </a:lnSpc>
              <a:spcBef>
                <a:spcPts val="55"/>
              </a:spcBef>
            </a:pPr>
            <a:r>
              <a:rPr dirty="0">
                <a:solidFill>
                  <a:srgbClr val="00B0F0"/>
                </a:solidFill>
                <a:latin typeface="+mn-lt"/>
              </a:rPr>
              <a:t>Minority governments are more frequent in presidential  democracies.</a:t>
            </a:r>
          </a:p>
        </p:txBody>
      </p:sp>
      <p:sp>
        <p:nvSpPr>
          <p:cNvPr id="3" name="object 3"/>
          <p:cNvSpPr txBox="1"/>
          <p:nvPr/>
        </p:nvSpPr>
        <p:spPr>
          <a:xfrm>
            <a:off x="347294" y="1281276"/>
            <a:ext cx="3898265" cy="1234056"/>
          </a:xfrm>
          <a:prstGeom prst="rect">
            <a:avLst/>
          </a:prstGeom>
        </p:spPr>
        <p:txBody>
          <a:bodyPr vert="horz" wrap="square" lIns="0" tIns="6985" rIns="0" bIns="0" rtlCol="0">
            <a:spAutoFit/>
          </a:bodyPr>
          <a:lstStyle/>
          <a:p>
            <a:pPr marL="12700" marR="5080">
              <a:lnSpc>
                <a:spcPct val="102600"/>
              </a:lnSpc>
              <a:spcBef>
                <a:spcPts val="55"/>
              </a:spcBef>
            </a:pPr>
            <a:r>
              <a:rPr sz="1100" dirty="0">
                <a:cs typeface="Tahoma"/>
              </a:rPr>
              <a:t>A minority government that enjoys the implicit support of a  legislative majority can exist in both presidential and parliamentary  democracies.</a:t>
            </a:r>
            <a:endParaRPr sz="1100">
              <a:cs typeface="Tahoma"/>
            </a:endParaRPr>
          </a:p>
          <a:p>
            <a:pPr>
              <a:lnSpc>
                <a:spcPct val="100000"/>
              </a:lnSpc>
            </a:pPr>
            <a:endParaRPr sz="1100">
              <a:cs typeface="Tahoma"/>
            </a:endParaRPr>
          </a:p>
          <a:p>
            <a:pPr>
              <a:lnSpc>
                <a:spcPct val="100000"/>
              </a:lnSpc>
            </a:pPr>
            <a:endParaRPr sz="1250">
              <a:cs typeface="Tahoma"/>
            </a:endParaRPr>
          </a:p>
          <a:p>
            <a:pPr marL="12700" marR="33655">
              <a:lnSpc>
                <a:spcPct val="102600"/>
              </a:lnSpc>
            </a:pPr>
            <a:r>
              <a:rPr sz="1100" dirty="0">
                <a:cs typeface="Tahoma"/>
              </a:rPr>
              <a:t>A minority government that doesn’t have the implicit support of a  legislative majority can exist only in presidential democracies.</a:t>
            </a:r>
            <a:endParaRPr sz="1100">
              <a:cs typeface="Tahoma"/>
            </a:endParaRPr>
          </a:p>
        </p:txBody>
      </p:sp>
    </p:spTree>
  </p:cSld>
  <p:clrMapOvr>
    <a:masterClrMapping/>
  </p:clrMapOvr>
  <p:transition>
    <p:cut/>
  </p:transition>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48563"/>
            <a:ext cx="3723004" cy="349391"/>
          </a:xfrm>
          <a:prstGeom prst="rect">
            <a:avLst/>
          </a:prstGeom>
        </p:spPr>
        <p:txBody>
          <a:bodyPr vert="horz" wrap="square" lIns="0" tIns="6985" rIns="0" bIns="0" rtlCol="0">
            <a:spAutoFit/>
          </a:bodyPr>
          <a:lstStyle/>
          <a:p>
            <a:pPr marL="12700" marR="5080">
              <a:lnSpc>
                <a:spcPct val="102600"/>
              </a:lnSpc>
              <a:spcBef>
                <a:spcPts val="55"/>
              </a:spcBef>
            </a:pPr>
            <a:r>
              <a:rPr dirty="0">
                <a:solidFill>
                  <a:srgbClr val="00B0F0"/>
                </a:solidFill>
                <a:latin typeface="+mn-lt"/>
              </a:rPr>
              <a:t>Government Types in Latin American Presidential Democracies,  1953-2011</a:t>
            </a:r>
          </a:p>
        </p:txBody>
      </p:sp>
      <p:graphicFrame>
        <p:nvGraphicFramePr>
          <p:cNvPr id="3" name="object 3"/>
          <p:cNvGraphicFramePr>
            <a:graphicFrameLocks noGrp="1"/>
          </p:cNvGraphicFramePr>
          <p:nvPr/>
        </p:nvGraphicFramePr>
        <p:xfrm>
          <a:off x="672280" y="492095"/>
          <a:ext cx="3176905" cy="2747492"/>
        </p:xfrm>
        <a:graphic>
          <a:graphicData uri="http://schemas.openxmlformats.org/drawingml/2006/table">
            <a:tbl>
              <a:tblPr firstRow="1" bandRow="1">
                <a:tableStyleId>{2D5ABB26-0587-4C30-8999-92F81FD0307C}</a:tableStyleId>
              </a:tblPr>
              <a:tblGrid>
                <a:gridCol w="617220">
                  <a:extLst>
                    <a:ext uri="{9D8B030D-6E8A-4147-A177-3AD203B41FA5}">
                      <a16:colId xmlns:a16="http://schemas.microsoft.com/office/drawing/2014/main" val="20000"/>
                    </a:ext>
                  </a:extLst>
                </a:gridCol>
                <a:gridCol w="537210">
                  <a:extLst>
                    <a:ext uri="{9D8B030D-6E8A-4147-A177-3AD203B41FA5}">
                      <a16:colId xmlns:a16="http://schemas.microsoft.com/office/drawing/2014/main" val="20001"/>
                    </a:ext>
                  </a:extLst>
                </a:gridCol>
                <a:gridCol w="403225">
                  <a:extLst>
                    <a:ext uri="{9D8B030D-6E8A-4147-A177-3AD203B41FA5}">
                      <a16:colId xmlns:a16="http://schemas.microsoft.com/office/drawing/2014/main" val="20002"/>
                    </a:ext>
                  </a:extLst>
                </a:gridCol>
                <a:gridCol w="456565">
                  <a:extLst>
                    <a:ext uri="{9D8B030D-6E8A-4147-A177-3AD203B41FA5}">
                      <a16:colId xmlns:a16="http://schemas.microsoft.com/office/drawing/2014/main" val="20003"/>
                    </a:ext>
                  </a:extLst>
                </a:gridCol>
                <a:gridCol w="417830">
                  <a:extLst>
                    <a:ext uri="{9D8B030D-6E8A-4147-A177-3AD203B41FA5}">
                      <a16:colId xmlns:a16="http://schemas.microsoft.com/office/drawing/2014/main" val="20004"/>
                    </a:ext>
                  </a:extLst>
                </a:gridCol>
                <a:gridCol w="417830">
                  <a:extLst>
                    <a:ext uri="{9D8B030D-6E8A-4147-A177-3AD203B41FA5}">
                      <a16:colId xmlns:a16="http://schemas.microsoft.com/office/drawing/2014/main" val="20005"/>
                    </a:ext>
                  </a:extLst>
                </a:gridCol>
                <a:gridCol w="327025">
                  <a:extLst>
                    <a:ext uri="{9D8B030D-6E8A-4147-A177-3AD203B41FA5}">
                      <a16:colId xmlns:a16="http://schemas.microsoft.com/office/drawing/2014/main" val="20006"/>
                    </a:ext>
                  </a:extLst>
                </a:gridCol>
              </a:tblGrid>
              <a:tr h="377762">
                <a:tc>
                  <a:txBody>
                    <a:bodyPr/>
                    <a:lstStyle/>
                    <a:p>
                      <a:pPr>
                        <a:lnSpc>
                          <a:spcPct val="100000"/>
                        </a:lnSpc>
                      </a:pPr>
                      <a:endParaRPr sz="600">
                        <a:latin typeface="Times New Roman"/>
                        <a:cs typeface="Times New Roman"/>
                      </a:endParaRPr>
                    </a:p>
                    <a:p>
                      <a:pPr>
                        <a:lnSpc>
                          <a:spcPct val="100000"/>
                        </a:lnSpc>
                      </a:pPr>
                      <a:endParaRPr sz="600">
                        <a:latin typeface="Times New Roman"/>
                        <a:cs typeface="Times New Roman"/>
                      </a:endParaRPr>
                    </a:p>
                    <a:p>
                      <a:pPr>
                        <a:lnSpc>
                          <a:spcPct val="100000"/>
                        </a:lnSpc>
                        <a:spcBef>
                          <a:spcPts val="55"/>
                        </a:spcBef>
                      </a:pPr>
                      <a:endParaRPr sz="450">
                        <a:latin typeface="Times New Roman"/>
                        <a:cs typeface="Times New Roman"/>
                      </a:endParaRPr>
                    </a:p>
                    <a:p>
                      <a:pPr marL="53340">
                        <a:lnSpc>
                          <a:spcPct val="100000"/>
                        </a:lnSpc>
                      </a:pPr>
                      <a:r>
                        <a:rPr sz="600" b="1" spc="-25" dirty="0">
                          <a:solidFill>
                            <a:srgbClr val="FFFFFF"/>
                          </a:solidFill>
                          <a:latin typeface="Arial"/>
                          <a:cs typeface="Arial"/>
                        </a:rPr>
                        <a:t>Country</a:t>
                      </a:r>
                      <a:endParaRPr sz="600">
                        <a:latin typeface="Arial"/>
                        <a:cs typeface="Arial"/>
                      </a:endParaRPr>
                    </a:p>
                  </a:txBody>
                  <a:tcPr marL="0" marR="0" marT="0" marB="0">
                    <a:lnR w="9525">
                      <a:solidFill>
                        <a:srgbClr val="FFFFFF"/>
                      </a:solidFill>
                      <a:prstDash val="solid"/>
                    </a:lnR>
                    <a:lnT w="9525">
                      <a:solidFill>
                        <a:srgbClr val="FFFFFF"/>
                      </a:solidFill>
                      <a:prstDash val="solid"/>
                    </a:lnT>
                    <a:lnB w="9525">
                      <a:solidFill>
                        <a:srgbClr val="FFFFFF"/>
                      </a:solidFill>
                      <a:prstDash val="solid"/>
                    </a:lnB>
                    <a:solidFill>
                      <a:srgbClr val="6D6E71"/>
                    </a:solidFill>
                  </a:tcPr>
                </a:tc>
                <a:tc>
                  <a:txBody>
                    <a:bodyPr/>
                    <a:lstStyle/>
                    <a:p>
                      <a:pPr>
                        <a:lnSpc>
                          <a:spcPct val="100000"/>
                        </a:lnSpc>
                        <a:spcBef>
                          <a:spcPts val="15"/>
                        </a:spcBef>
                      </a:pPr>
                      <a:endParaRPr sz="850">
                        <a:latin typeface="Times New Roman"/>
                        <a:cs typeface="Times New Roman"/>
                      </a:endParaRPr>
                    </a:p>
                    <a:p>
                      <a:pPr marL="124460" marR="45720" indent="-71755">
                        <a:lnSpc>
                          <a:spcPct val="116700"/>
                        </a:lnSpc>
                      </a:pPr>
                      <a:r>
                        <a:rPr sz="600" b="1" spc="-10" dirty="0">
                          <a:solidFill>
                            <a:srgbClr val="FFFFFF"/>
                          </a:solidFill>
                          <a:latin typeface="Arial"/>
                          <a:cs typeface="Arial"/>
                        </a:rPr>
                        <a:t>Si</a:t>
                      </a:r>
                      <a:r>
                        <a:rPr sz="600" b="1" spc="-5" dirty="0">
                          <a:solidFill>
                            <a:srgbClr val="FFFFFF"/>
                          </a:solidFill>
                          <a:latin typeface="Arial"/>
                          <a:cs typeface="Arial"/>
                        </a:rPr>
                        <a:t>ngl</a:t>
                      </a:r>
                      <a:r>
                        <a:rPr sz="600" b="1" dirty="0">
                          <a:solidFill>
                            <a:srgbClr val="FFFFFF"/>
                          </a:solidFill>
                          <a:latin typeface="Arial"/>
                          <a:cs typeface="Arial"/>
                        </a:rPr>
                        <a:t>e</a:t>
                      </a:r>
                      <a:r>
                        <a:rPr sz="600" b="1" spc="-5" dirty="0">
                          <a:solidFill>
                            <a:srgbClr val="FFFFFF"/>
                          </a:solidFill>
                          <a:latin typeface="Arial"/>
                          <a:cs typeface="Arial"/>
                        </a:rPr>
                        <a:t>-</a:t>
                      </a:r>
                      <a:r>
                        <a:rPr sz="600" b="1" dirty="0">
                          <a:solidFill>
                            <a:srgbClr val="FFFFFF"/>
                          </a:solidFill>
                          <a:latin typeface="Arial"/>
                          <a:cs typeface="Arial"/>
                        </a:rPr>
                        <a:t>p</a:t>
                      </a:r>
                      <a:r>
                        <a:rPr sz="600" b="1" spc="-5" dirty="0">
                          <a:solidFill>
                            <a:srgbClr val="FFFFFF"/>
                          </a:solidFill>
                          <a:latin typeface="Arial"/>
                          <a:cs typeface="Arial"/>
                        </a:rPr>
                        <a:t>a</a:t>
                      </a:r>
                      <a:r>
                        <a:rPr sz="600" b="1" spc="15" dirty="0">
                          <a:solidFill>
                            <a:srgbClr val="FFFFFF"/>
                          </a:solidFill>
                          <a:latin typeface="Arial"/>
                          <a:cs typeface="Arial"/>
                        </a:rPr>
                        <a:t>r</a:t>
                      </a:r>
                      <a:r>
                        <a:rPr sz="600" b="1" spc="10" dirty="0">
                          <a:solidFill>
                            <a:srgbClr val="FFFFFF"/>
                          </a:solidFill>
                          <a:latin typeface="Arial"/>
                          <a:cs typeface="Arial"/>
                        </a:rPr>
                        <a:t>t</a:t>
                      </a:r>
                      <a:r>
                        <a:rPr sz="600" b="1" dirty="0">
                          <a:solidFill>
                            <a:srgbClr val="FFFFFF"/>
                          </a:solidFill>
                          <a:latin typeface="Arial"/>
                          <a:cs typeface="Arial"/>
                        </a:rPr>
                        <a:t>y  </a:t>
                      </a:r>
                      <a:r>
                        <a:rPr sz="600" b="1" spc="-15" dirty="0">
                          <a:solidFill>
                            <a:srgbClr val="FFFFFF"/>
                          </a:solidFill>
                          <a:latin typeface="Arial"/>
                          <a:cs typeface="Arial"/>
                        </a:rPr>
                        <a:t>majority</a:t>
                      </a:r>
                      <a:endParaRPr sz="600">
                        <a:latin typeface="Arial"/>
                        <a:cs typeface="Arial"/>
                      </a:endParaRPr>
                    </a:p>
                  </a:txBody>
                  <a:tcPr marL="0" marR="0" marT="1905"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6D6E71"/>
                    </a:solidFill>
                  </a:tcPr>
                </a:tc>
                <a:tc>
                  <a:txBody>
                    <a:bodyPr/>
                    <a:lstStyle/>
                    <a:p>
                      <a:pPr marL="55244" marR="48260" indent="8255" algn="just">
                        <a:lnSpc>
                          <a:spcPct val="116700"/>
                        </a:lnSpc>
                        <a:spcBef>
                          <a:spcPts val="150"/>
                        </a:spcBef>
                      </a:pPr>
                      <a:r>
                        <a:rPr sz="600" b="1" spc="-5" dirty="0">
                          <a:solidFill>
                            <a:srgbClr val="FFFFFF"/>
                          </a:solidFill>
                          <a:latin typeface="Arial"/>
                          <a:cs typeface="Arial"/>
                        </a:rPr>
                        <a:t>Minima</a:t>
                      </a:r>
                      <a:r>
                        <a:rPr sz="600" b="1" dirty="0">
                          <a:solidFill>
                            <a:srgbClr val="FFFFFF"/>
                          </a:solidFill>
                          <a:latin typeface="Arial"/>
                          <a:cs typeface="Arial"/>
                        </a:rPr>
                        <a:t>l  </a:t>
                      </a:r>
                      <a:r>
                        <a:rPr sz="600" b="1" spc="-25" dirty="0">
                          <a:solidFill>
                            <a:srgbClr val="FFFFFF"/>
                          </a:solidFill>
                          <a:latin typeface="Arial"/>
                          <a:cs typeface="Arial"/>
                        </a:rPr>
                        <a:t>winning </a:t>
                      </a:r>
                      <a:r>
                        <a:rPr sz="600" b="1" spc="-155" dirty="0">
                          <a:solidFill>
                            <a:srgbClr val="FFFFFF"/>
                          </a:solidFill>
                          <a:latin typeface="Arial"/>
                          <a:cs typeface="Arial"/>
                        </a:rPr>
                        <a:t> </a:t>
                      </a:r>
                      <a:r>
                        <a:rPr sz="600" b="1" spc="-10" dirty="0">
                          <a:solidFill>
                            <a:srgbClr val="FFFFFF"/>
                          </a:solidFill>
                          <a:latin typeface="Arial"/>
                          <a:cs typeface="Arial"/>
                        </a:rPr>
                        <a:t>c</a:t>
                      </a:r>
                      <a:r>
                        <a:rPr sz="600" b="1" dirty="0">
                          <a:solidFill>
                            <a:srgbClr val="FFFFFF"/>
                          </a:solidFill>
                          <a:latin typeface="Arial"/>
                          <a:cs typeface="Arial"/>
                        </a:rPr>
                        <a:t>o</a:t>
                      </a:r>
                      <a:r>
                        <a:rPr sz="600" b="1" spc="-5" dirty="0">
                          <a:solidFill>
                            <a:srgbClr val="FFFFFF"/>
                          </a:solidFill>
                          <a:latin typeface="Arial"/>
                          <a:cs typeface="Arial"/>
                        </a:rPr>
                        <a:t>alition</a:t>
                      </a:r>
                      <a:endParaRPr sz="600">
                        <a:latin typeface="Arial"/>
                        <a:cs typeface="Arial"/>
                      </a:endParaRPr>
                    </a:p>
                  </a:txBody>
                  <a:tcPr marL="0" marR="0" marT="1905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6D6E71"/>
                    </a:solidFill>
                  </a:tcPr>
                </a:tc>
                <a:tc>
                  <a:txBody>
                    <a:bodyPr/>
                    <a:lstStyle/>
                    <a:p>
                      <a:pPr marL="82550" marR="74930" indent="-635" algn="ctr">
                        <a:lnSpc>
                          <a:spcPct val="116700"/>
                        </a:lnSpc>
                        <a:spcBef>
                          <a:spcPts val="155"/>
                        </a:spcBef>
                      </a:pPr>
                      <a:r>
                        <a:rPr sz="600" b="1" spc="-10" dirty="0">
                          <a:solidFill>
                            <a:srgbClr val="FFFFFF"/>
                          </a:solidFill>
                          <a:latin typeface="Arial"/>
                          <a:cs typeface="Arial"/>
                        </a:rPr>
                        <a:t>Single- </a:t>
                      </a:r>
                      <a:r>
                        <a:rPr sz="600" b="1" spc="-5" dirty="0">
                          <a:solidFill>
                            <a:srgbClr val="FFFFFF"/>
                          </a:solidFill>
                          <a:latin typeface="Arial"/>
                          <a:cs typeface="Arial"/>
                        </a:rPr>
                        <a:t> party </a:t>
                      </a:r>
                      <a:r>
                        <a:rPr sz="600" b="1" dirty="0">
                          <a:solidFill>
                            <a:srgbClr val="FFFFFF"/>
                          </a:solidFill>
                          <a:latin typeface="Arial"/>
                          <a:cs typeface="Arial"/>
                        </a:rPr>
                        <a:t> </a:t>
                      </a:r>
                      <a:r>
                        <a:rPr sz="600" b="1" spc="-5" dirty="0">
                          <a:solidFill>
                            <a:srgbClr val="FFFFFF"/>
                          </a:solidFill>
                          <a:latin typeface="Arial"/>
                          <a:cs typeface="Arial"/>
                        </a:rPr>
                        <a:t>mino</a:t>
                      </a:r>
                      <a:r>
                        <a:rPr sz="600" b="1" spc="5" dirty="0">
                          <a:solidFill>
                            <a:srgbClr val="FFFFFF"/>
                          </a:solidFill>
                          <a:latin typeface="Arial"/>
                          <a:cs typeface="Arial"/>
                        </a:rPr>
                        <a:t>r</a:t>
                      </a:r>
                      <a:r>
                        <a:rPr sz="600" b="1" spc="-5" dirty="0">
                          <a:solidFill>
                            <a:srgbClr val="FFFFFF"/>
                          </a:solidFill>
                          <a:latin typeface="Arial"/>
                          <a:cs typeface="Arial"/>
                        </a:rPr>
                        <a:t>i</a:t>
                      </a:r>
                      <a:r>
                        <a:rPr sz="600" b="1" spc="10" dirty="0">
                          <a:solidFill>
                            <a:srgbClr val="FFFFFF"/>
                          </a:solidFill>
                          <a:latin typeface="Arial"/>
                          <a:cs typeface="Arial"/>
                        </a:rPr>
                        <a:t>t</a:t>
                      </a:r>
                      <a:r>
                        <a:rPr sz="600" b="1" dirty="0">
                          <a:solidFill>
                            <a:srgbClr val="FFFFFF"/>
                          </a:solidFill>
                          <a:latin typeface="Arial"/>
                          <a:cs typeface="Arial"/>
                        </a:rPr>
                        <a:t>y</a:t>
                      </a:r>
                      <a:endParaRPr sz="600">
                        <a:latin typeface="Arial"/>
                        <a:cs typeface="Arial"/>
                      </a:endParaRPr>
                    </a:p>
                  </a:txBody>
                  <a:tcPr marL="0" marR="0" marT="19685"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6D6E71"/>
                    </a:solidFill>
                  </a:tcPr>
                </a:tc>
                <a:tc>
                  <a:txBody>
                    <a:bodyPr/>
                    <a:lstStyle/>
                    <a:p>
                      <a:pPr>
                        <a:lnSpc>
                          <a:spcPct val="100000"/>
                        </a:lnSpc>
                        <a:spcBef>
                          <a:spcPts val="15"/>
                        </a:spcBef>
                      </a:pPr>
                      <a:endParaRPr sz="850">
                        <a:latin typeface="Times New Roman"/>
                        <a:cs typeface="Times New Roman"/>
                      </a:endParaRPr>
                    </a:p>
                    <a:p>
                      <a:pPr marL="62865" marR="55244" indent="2540">
                        <a:lnSpc>
                          <a:spcPct val="116700"/>
                        </a:lnSpc>
                      </a:pPr>
                      <a:r>
                        <a:rPr sz="600" b="1" spc="-5" dirty="0">
                          <a:solidFill>
                            <a:srgbClr val="FFFFFF"/>
                          </a:solidFill>
                          <a:latin typeface="Arial"/>
                          <a:cs typeface="Arial"/>
                        </a:rPr>
                        <a:t>Mino</a:t>
                      </a:r>
                      <a:r>
                        <a:rPr sz="600" b="1" spc="5" dirty="0">
                          <a:solidFill>
                            <a:srgbClr val="FFFFFF"/>
                          </a:solidFill>
                          <a:latin typeface="Arial"/>
                          <a:cs typeface="Arial"/>
                        </a:rPr>
                        <a:t>r</a:t>
                      </a:r>
                      <a:r>
                        <a:rPr sz="600" b="1" spc="-5" dirty="0">
                          <a:solidFill>
                            <a:srgbClr val="FFFFFF"/>
                          </a:solidFill>
                          <a:latin typeface="Arial"/>
                          <a:cs typeface="Arial"/>
                        </a:rPr>
                        <a:t>i</a:t>
                      </a:r>
                      <a:r>
                        <a:rPr sz="600" b="1" spc="10" dirty="0">
                          <a:solidFill>
                            <a:srgbClr val="FFFFFF"/>
                          </a:solidFill>
                          <a:latin typeface="Arial"/>
                          <a:cs typeface="Arial"/>
                        </a:rPr>
                        <a:t>t</a:t>
                      </a:r>
                      <a:r>
                        <a:rPr sz="600" b="1" dirty="0">
                          <a:solidFill>
                            <a:srgbClr val="FFFFFF"/>
                          </a:solidFill>
                          <a:latin typeface="Arial"/>
                          <a:cs typeface="Arial"/>
                        </a:rPr>
                        <a:t>y  </a:t>
                      </a:r>
                      <a:r>
                        <a:rPr sz="600" b="1" spc="-10" dirty="0">
                          <a:solidFill>
                            <a:srgbClr val="FFFFFF"/>
                          </a:solidFill>
                          <a:latin typeface="Arial"/>
                          <a:cs typeface="Arial"/>
                        </a:rPr>
                        <a:t>c</a:t>
                      </a:r>
                      <a:r>
                        <a:rPr sz="600" b="1" dirty="0">
                          <a:solidFill>
                            <a:srgbClr val="FFFFFF"/>
                          </a:solidFill>
                          <a:latin typeface="Arial"/>
                          <a:cs typeface="Arial"/>
                        </a:rPr>
                        <a:t>o</a:t>
                      </a:r>
                      <a:r>
                        <a:rPr sz="600" b="1" spc="-5" dirty="0">
                          <a:solidFill>
                            <a:srgbClr val="FFFFFF"/>
                          </a:solidFill>
                          <a:latin typeface="Arial"/>
                          <a:cs typeface="Arial"/>
                        </a:rPr>
                        <a:t>alition</a:t>
                      </a:r>
                      <a:endParaRPr sz="600">
                        <a:latin typeface="Arial"/>
                        <a:cs typeface="Arial"/>
                      </a:endParaRPr>
                    </a:p>
                  </a:txBody>
                  <a:tcPr marL="0" marR="0" marT="1905"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6D6E71"/>
                    </a:solidFill>
                  </a:tcPr>
                </a:tc>
                <a:tc>
                  <a:txBody>
                    <a:bodyPr/>
                    <a:lstStyle/>
                    <a:p>
                      <a:pPr>
                        <a:lnSpc>
                          <a:spcPct val="100000"/>
                        </a:lnSpc>
                        <a:spcBef>
                          <a:spcPts val="15"/>
                        </a:spcBef>
                      </a:pPr>
                      <a:endParaRPr sz="850">
                        <a:latin typeface="Times New Roman"/>
                        <a:cs typeface="Times New Roman"/>
                      </a:endParaRPr>
                    </a:p>
                    <a:p>
                      <a:pPr marL="64769" marR="57150" indent="8890">
                        <a:lnSpc>
                          <a:spcPct val="116700"/>
                        </a:lnSpc>
                      </a:pPr>
                      <a:r>
                        <a:rPr sz="600" b="1" spc="-5" dirty="0">
                          <a:solidFill>
                            <a:srgbClr val="FFFFFF"/>
                          </a:solidFill>
                          <a:latin typeface="Arial"/>
                          <a:cs typeface="Arial"/>
                        </a:rPr>
                        <a:t>Su</a:t>
                      </a:r>
                      <a:r>
                        <a:rPr sz="600" b="1" spc="5" dirty="0">
                          <a:solidFill>
                            <a:srgbClr val="FFFFFF"/>
                          </a:solidFill>
                          <a:latin typeface="Arial"/>
                          <a:cs typeface="Arial"/>
                        </a:rPr>
                        <a:t>r</a:t>
                      </a:r>
                      <a:r>
                        <a:rPr sz="600" b="1" spc="-5" dirty="0">
                          <a:solidFill>
                            <a:srgbClr val="FFFFFF"/>
                          </a:solidFill>
                          <a:latin typeface="Arial"/>
                          <a:cs typeface="Arial"/>
                        </a:rPr>
                        <a:t>plu</a:t>
                      </a:r>
                      <a:r>
                        <a:rPr sz="600" b="1" dirty="0">
                          <a:solidFill>
                            <a:srgbClr val="FFFFFF"/>
                          </a:solidFill>
                          <a:latin typeface="Arial"/>
                          <a:cs typeface="Arial"/>
                        </a:rPr>
                        <a:t>s  </a:t>
                      </a:r>
                      <a:r>
                        <a:rPr sz="600" b="1" spc="-5" dirty="0">
                          <a:solidFill>
                            <a:srgbClr val="FFFFFF"/>
                          </a:solidFill>
                          <a:latin typeface="Arial"/>
                          <a:cs typeface="Arial"/>
                        </a:rPr>
                        <a:t>majo</a:t>
                      </a:r>
                      <a:r>
                        <a:rPr sz="600" b="1" spc="5" dirty="0">
                          <a:solidFill>
                            <a:srgbClr val="FFFFFF"/>
                          </a:solidFill>
                          <a:latin typeface="Arial"/>
                          <a:cs typeface="Arial"/>
                        </a:rPr>
                        <a:t>r</a:t>
                      </a:r>
                      <a:r>
                        <a:rPr sz="600" b="1" spc="-5" dirty="0">
                          <a:solidFill>
                            <a:srgbClr val="FFFFFF"/>
                          </a:solidFill>
                          <a:latin typeface="Arial"/>
                          <a:cs typeface="Arial"/>
                        </a:rPr>
                        <a:t>i</a:t>
                      </a:r>
                      <a:r>
                        <a:rPr sz="600" b="1" spc="10" dirty="0">
                          <a:solidFill>
                            <a:srgbClr val="FFFFFF"/>
                          </a:solidFill>
                          <a:latin typeface="Arial"/>
                          <a:cs typeface="Arial"/>
                        </a:rPr>
                        <a:t>t</a:t>
                      </a:r>
                      <a:r>
                        <a:rPr sz="600" b="1" dirty="0">
                          <a:solidFill>
                            <a:srgbClr val="FFFFFF"/>
                          </a:solidFill>
                          <a:latin typeface="Arial"/>
                          <a:cs typeface="Arial"/>
                        </a:rPr>
                        <a:t>y</a:t>
                      </a:r>
                      <a:endParaRPr sz="600">
                        <a:latin typeface="Arial"/>
                        <a:cs typeface="Arial"/>
                      </a:endParaRPr>
                    </a:p>
                  </a:txBody>
                  <a:tcPr marL="0" marR="0" marT="1905"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6D6E71"/>
                    </a:solidFill>
                  </a:tcPr>
                </a:tc>
                <a:tc>
                  <a:txBody>
                    <a:bodyPr/>
                    <a:lstStyle/>
                    <a:p>
                      <a:pPr>
                        <a:lnSpc>
                          <a:spcPct val="100000"/>
                        </a:lnSpc>
                      </a:pPr>
                      <a:endParaRPr sz="600">
                        <a:latin typeface="Times New Roman"/>
                        <a:cs typeface="Times New Roman"/>
                      </a:endParaRPr>
                    </a:p>
                    <a:p>
                      <a:pPr>
                        <a:lnSpc>
                          <a:spcPct val="100000"/>
                        </a:lnSpc>
                      </a:pPr>
                      <a:endParaRPr sz="600">
                        <a:latin typeface="Times New Roman"/>
                        <a:cs typeface="Times New Roman"/>
                      </a:endParaRPr>
                    </a:p>
                    <a:p>
                      <a:pPr>
                        <a:lnSpc>
                          <a:spcPct val="100000"/>
                        </a:lnSpc>
                        <a:spcBef>
                          <a:spcPts val="55"/>
                        </a:spcBef>
                      </a:pPr>
                      <a:endParaRPr sz="450">
                        <a:latin typeface="Times New Roman"/>
                        <a:cs typeface="Times New Roman"/>
                      </a:endParaRPr>
                    </a:p>
                    <a:p>
                      <a:pPr algn="ctr">
                        <a:lnSpc>
                          <a:spcPct val="100000"/>
                        </a:lnSpc>
                      </a:pPr>
                      <a:r>
                        <a:rPr sz="600" b="1" spc="-25" dirty="0">
                          <a:solidFill>
                            <a:srgbClr val="FFFFFF"/>
                          </a:solidFill>
                          <a:latin typeface="Arial"/>
                          <a:cs typeface="Arial"/>
                        </a:rPr>
                        <a:t>Total</a:t>
                      </a:r>
                      <a:endParaRPr sz="600">
                        <a:latin typeface="Arial"/>
                        <a:cs typeface="Arial"/>
                      </a:endParaRPr>
                    </a:p>
                  </a:txBody>
                  <a:tcPr marL="0" marR="0" marT="0" marB="0">
                    <a:lnL w="9525">
                      <a:solidFill>
                        <a:srgbClr val="FFFFFF"/>
                      </a:solidFill>
                      <a:prstDash val="solid"/>
                    </a:lnL>
                    <a:lnT w="9525">
                      <a:solidFill>
                        <a:srgbClr val="FFFFFF"/>
                      </a:solidFill>
                      <a:prstDash val="solid"/>
                    </a:lnT>
                    <a:lnB w="9525">
                      <a:solidFill>
                        <a:srgbClr val="FFFFFF"/>
                      </a:solidFill>
                      <a:prstDash val="solid"/>
                    </a:lnB>
                    <a:solidFill>
                      <a:srgbClr val="6D6E71"/>
                    </a:solidFill>
                  </a:tcPr>
                </a:tc>
                <a:extLst>
                  <a:ext uri="{0D108BD9-81ED-4DB2-BD59-A6C34878D82A}">
                    <a16:rowId xmlns:a16="http://schemas.microsoft.com/office/drawing/2014/main" val="10000"/>
                  </a:ext>
                </a:extLst>
              </a:tr>
              <a:tr h="162064">
                <a:tc>
                  <a:txBody>
                    <a:bodyPr/>
                    <a:lstStyle/>
                    <a:p>
                      <a:pPr marL="53340">
                        <a:lnSpc>
                          <a:spcPct val="100000"/>
                        </a:lnSpc>
                        <a:spcBef>
                          <a:spcPts val="355"/>
                        </a:spcBef>
                      </a:pPr>
                      <a:r>
                        <a:rPr sz="500" spc="10" dirty="0">
                          <a:solidFill>
                            <a:srgbClr val="231F20"/>
                          </a:solidFill>
                          <a:latin typeface="Trebuchet MS"/>
                          <a:cs typeface="Trebuchet MS"/>
                        </a:rPr>
                        <a:t>Argentina</a:t>
                      </a:r>
                      <a:endParaRPr sz="500">
                        <a:latin typeface="Trebuchet MS"/>
                        <a:cs typeface="Trebuchet MS"/>
                      </a:endParaRPr>
                    </a:p>
                  </a:txBody>
                  <a:tcPr marL="0" marR="0" marT="45085" marB="0">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26670" algn="ctr">
                        <a:lnSpc>
                          <a:spcPct val="100000"/>
                        </a:lnSpc>
                        <a:spcBef>
                          <a:spcPts val="355"/>
                        </a:spcBef>
                      </a:pPr>
                      <a:r>
                        <a:rPr sz="500" dirty="0">
                          <a:solidFill>
                            <a:srgbClr val="231F20"/>
                          </a:solidFill>
                          <a:latin typeface="Trebuchet MS"/>
                          <a:cs typeface="Trebuchet MS"/>
                        </a:rPr>
                        <a:t>4</a:t>
                      </a:r>
                      <a:endParaRPr sz="500">
                        <a:latin typeface="Trebuchet MS"/>
                        <a:cs typeface="Trebuchet MS"/>
                      </a:endParaRPr>
                    </a:p>
                  </a:txBody>
                  <a:tcPr marL="0" marR="0" marT="45085"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34925" algn="ctr">
                        <a:lnSpc>
                          <a:spcPct val="100000"/>
                        </a:lnSpc>
                        <a:spcBef>
                          <a:spcPts val="355"/>
                        </a:spcBef>
                      </a:pPr>
                      <a:r>
                        <a:rPr sz="500" dirty="0">
                          <a:solidFill>
                            <a:srgbClr val="231F20"/>
                          </a:solidFill>
                          <a:latin typeface="Trebuchet MS"/>
                          <a:cs typeface="Trebuchet MS"/>
                        </a:rPr>
                        <a:t>2</a:t>
                      </a:r>
                      <a:endParaRPr sz="500">
                        <a:latin typeface="Trebuchet MS"/>
                        <a:cs typeface="Trebuchet MS"/>
                      </a:endParaRPr>
                    </a:p>
                  </a:txBody>
                  <a:tcPr marL="0" marR="0" marT="45085"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44450" algn="ctr">
                        <a:lnSpc>
                          <a:spcPct val="100000"/>
                        </a:lnSpc>
                        <a:spcBef>
                          <a:spcPts val="355"/>
                        </a:spcBef>
                      </a:pPr>
                      <a:r>
                        <a:rPr sz="500" dirty="0">
                          <a:solidFill>
                            <a:srgbClr val="231F20"/>
                          </a:solidFill>
                          <a:latin typeface="Trebuchet MS"/>
                          <a:cs typeface="Trebuchet MS"/>
                        </a:rPr>
                        <a:t>8</a:t>
                      </a:r>
                      <a:endParaRPr sz="500">
                        <a:latin typeface="Trebuchet MS"/>
                        <a:cs typeface="Trebuchet MS"/>
                      </a:endParaRPr>
                    </a:p>
                  </a:txBody>
                  <a:tcPr marL="0" marR="0" marT="45085"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34925" algn="ctr">
                        <a:lnSpc>
                          <a:spcPct val="100000"/>
                        </a:lnSpc>
                        <a:spcBef>
                          <a:spcPts val="355"/>
                        </a:spcBef>
                      </a:pPr>
                      <a:r>
                        <a:rPr sz="500" dirty="0">
                          <a:solidFill>
                            <a:srgbClr val="231F20"/>
                          </a:solidFill>
                          <a:latin typeface="Trebuchet MS"/>
                          <a:cs typeface="Trebuchet MS"/>
                        </a:rPr>
                        <a:t>3</a:t>
                      </a:r>
                      <a:endParaRPr sz="500">
                        <a:latin typeface="Trebuchet MS"/>
                        <a:cs typeface="Trebuchet MS"/>
                      </a:endParaRPr>
                    </a:p>
                  </a:txBody>
                  <a:tcPr marL="0" marR="0" marT="45085"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algn="ctr">
                        <a:lnSpc>
                          <a:spcPct val="100000"/>
                        </a:lnSpc>
                        <a:spcBef>
                          <a:spcPts val="355"/>
                        </a:spcBef>
                      </a:pPr>
                      <a:r>
                        <a:rPr sz="500" dirty="0">
                          <a:solidFill>
                            <a:srgbClr val="231F20"/>
                          </a:solidFill>
                          <a:latin typeface="Trebuchet MS"/>
                          <a:cs typeface="Trebuchet MS"/>
                        </a:rPr>
                        <a:t>0</a:t>
                      </a:r>
                      <a:endParaRPr sz="500">
                        <a:latin typeface="Trebuchet MS"/>
                        <a:cs typeface="Trebuchet MS"/>
                      </a:endParaRPr>
                    </a:p>
                  </a:txBody>
                  <a:tcPr marL="0" marR="0" marT="45085"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22860" algn="ctr">
                        <a:lnSpc>
                          <a:spcPct val="100000"/>
                        </a:lnSpc>
                        <a:spcBef>
                          <a:spcPts val="355"/>
                        </a:spcBef>
                      </a:pPr>
                      <a:r>
                        <a:rPr sz="500" spc="-20" dirty="0">
                          <a:solidFill>
                            <a:srgbClr val="231F20"/>
                          </a:solidFill>
                          <a:latin typeface="Trebuchet MS"/>
                          <a:cs typeface="Trebuchet MS"/>
                        </a:rPr>
                        <a:t>17</a:t>
                      </a:r>
                      <a:endParaRPr sz="500">
                        <a:latin typeface="Trebuchet MS"/>
                        <a:cs typeface="Trebuchet MS"/>
                      </a:endParaRPr>
                    </a:p>
                  </a:txBody>
                  <a:tcPr marL="0" marR="0" marT="45085" marB="0">
                    <a:lnL w="9525">
                      <a:solidFill>
                        <a:srgbClr val="FFFFFF"/>
                      </a:solidFill>
                      <a:prstDash val="solid"/>
                    </a:lnL>
                    <a:lnT w="9525">
                      <a:solidFill>
                        <a:srgbClr val="FFFFFF"/>
                      </a:solidFill>
                      <a:prstDash val="solid"/>
                    </a:lnT>
                    <a:lnB w="9525">
                      <a:solidFill>
                        <a:srgbClr val="FFFFFF"/>
                      </a:solidFill>
                      <a:prstDash val="solid"/>
                    </a:lnB>
                    <a:solidFill>
                      <a:srgbClr val="E6E7E8"/>
                    </a:solidFill>
                  </a:tcPr>
                </a:tc>
                <a:extLst>
                  <a:ext uri="{0D108BD9-81ED-4DB2-BD59-A6C34878D82A}">
                    <a16:rowId xmlns:a16="http://schemas.microsoft.com/office/drawing/2014/main" val="10001"/>
                  </a:ext>
                </a:extLst>
              </a:tr>
              <a:tr h="157628">
                <a:tc>
                  <a:txBody>
                    <a:bodyPr/>
                    <a:lstStyle/>
                    <a:p>
                      <a:pPr marL="52705">
                        <a:lnSpc>
                          <a:spcPct val="100000"/>
                        </a:lnSpc>
                        <a:spcBef>
                          <a:spcPts val="320"/>
                        </a:spcBef>
                      </a:pPr>
                      <a:r>
                        <a:rPr sz="500" spc="5" dirty="0">
                          <a:solidFill>
                            <a:srgbClr val="231F20"/>
                          </a:solidFill>
                          <a:latin typeface="Trebuchet MS"/>
                          <a:cs typeface="Trebuchet MS"/>
                        </a:rPr>
                        <a:t>Bolivia</a:t>
                      </a:r>
                      <a:endParaRPr sz="500">
                        <a:latin typeface="Trebuchet MS"/>
                        <a:cs typeface="Trebuchet MS"/>
                      </a:endParaRPr>
                    </a:p>
                  </a:txBody>
                  <a:tcPr marL="0" marR="0" marT="40640" marB="0">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26034" algn="ctr">
                        <a:lnSpc>
                          <a:spcPct val="100000"/>
                        </a:lnSpc>
                        <a:spcBef>
                          <a:spcPts val="320"/>
                        </a:spcBef>
                      </a:pPr>
                      <a:r>
                        <a:rPr sz="500" dirty="0">
                          <a:solidFill>
                            <a:srgbClr val="231F20"/>
                          </a:solidFill>
                          <a:latin typeface="Trebuchet MS"/>
                          <a:cs typeface="Trebuchet MS"/>
                        </a:rPr>
                        <a:t>2</a:t>
                      </a:r>
                      <a:endParaRPr sz="500">
                        <a:latin typeface="Trebuchet MS"/>
                        <a:cs typeface="Trebuchet MS"/>
                      </a:endParaRPr>
                    </a:p>
                  </a:txBody>
                  <a:tcPr marL="0" marR="0" marT="4064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34925" algn="ctr">
                        <a:lnSpc>
                          <a:spcPct val="100000"/>
                        </a:lnSpc>
                        <a:spcBef>
                          <a:spcPts val="320"/>
                        </a:spcBef>
                      </a:pPr>
                      <a:r>
                        <a:rPr sz="500" dirty="0">
                          <a:solidFill>
                            <a:srgbClr val="231F20"/>
                          </a:solidFill>
                          <a:latin typeface="Trebuchet MS"/>
                          <a:cs typeface="Trebuchet MS"/>
                        </a:rPr>
                        <a:t>2</a:t>
                      </a:r>
                      <a:endParaRPr sz="500">
                        <a:latin typeface="Trebuchet MS"/>
                        <a:cs typeface="Trebuchet MS"/>
                      </a:endParaRPr>
                    </a:p>
                  </a:txBody>
                  <a:tcPr marL="0" marR="0" marT="4064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34925" algn="ctr">
                        <a:lnSpc>
                          <a:spcPct val="100000"/>
                        </a:lnSpc>
                        <a:spcBef>
                          <a:spcPts val="320"/>
                        </a:spcBef>
                      </a:pPr>
                      <a:r>
                        <a:rPr sz="500" dirty="0">
                          <a:solidFill>
                            <a:srgbClr val="231F20"/>
                          </a:solidFill>
                          <a:latin typeface="Trebuchet MS"/>
                          <a:cs typeface="Trebuchet MS"/>
                        </a:rPr>
                        <a:t>2</a:t>
                      </a:r>
                      <a:endParaRPr sz="500">
                        <a:latin typeface="Trebuchet MS"/>
                        <a:cs typeface="Trebuchet MS"/>
                      </a:endParaRPr>
                    </a:p>
                  </a:txBody>
                  <a:tcPr marL="0" marR="0" marT="4064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34925" algn="ctr">
                        <a:lnSpc>
                          <a:spcPct val="100000"/>
                        </a:lnSpc>
                        <a:spcBef>
                          <a:spcPts val="320"/>
                        </a:spcBef>
                      </a:pPr>
                      <a:r>
                        <a:rPr sz="500" dirty="0">
                          <a:solidFill>
                            <a:srgbClr val="231F20"/>
                          </a:solidFill>
                          <a:latin typeface="Trebuchet MS"/>
                          <a:cs typeface="Trebuchet MS"/>
                        </a:rPr>
                        <a:t>6</a:t>
                      </a:r>
                      <a:endParaRPr sz="500">
                        <a:latin typeface="Trebuchet MS"/>
                        <a:cs typeface="Trebuchet MS"/>
                      </a:endParaRPr>
                    </a:p>
                  </a:txBody>
                  <a:tcPr marL="0" marR="0" marT="4064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algn="ctr">
                        <a:lnSpc>
                          <a:spcPct val="100000"/>
                        </a:lnSpc>
                        <a:spcBef>
                          <a:spcPts val="320"/>
                        </a:spcBef>
                      </a:pPr>
                      <a:r>
                        <a:rPr sz="500" dirty="0">
                          <a:solidFill>
                            <a:srgbClr val="231F20"/>
                          </a:solidFill>
                          <a:latin typeface="Trebuchet MS"/>
                          <a:cs typeface="Trebuchet MS"/>
                        </a:rPr>
                        <a:t>1</a:t>
                      </a:r>
                      <a:endParaRPr sz="500">
                        <a:latin typeface="Trebuchet MS"/>
                        <a:cs typeface="Trebuchet MS"/>
                      </a:endParaRPr>
                    </a:p>
                  </a:txBody>
                  <a:tcPr marL="0" marR="0" marT="4064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33020" algn="ctr">
                        <a:lnSpc>
                          <a:spcPct val="100000"/>
                        </a:lnSpc>
                        <a:spcBef>
                          <a:spcPts val="320"/>
                        </a:spcBef>
                      </a:pPr>
                      <a:r>
                        <a:rPr sz="500" spc="-10" dirty="0">
                          <a:solidFill>
                            <a:srgbClr val="231F20"/>
                          </a:solidFill>
                          <a:latin typeface="Trebuchet MS"/>
                          <a:cs typeface="Trebuchet MS"/>
                        </a:rPr>
                        <a:t>13</a:t>
                      </a:r>
                      <a:endParaRPr sz="500">
                        <a:latin typeface="Trebuchet MS"/>
                        <a:cs typeface="Trebuchet MS"/>
                      </a:endParaRPr>
                    </a:p>
                  </a:txBody>
                  <a:tcPr marL="0" marR="0" marT="40640" marB="0">
                    <a:lnL w="9525">
                      <a:solidFill>
                        <a:srgbClr val="FFFFFF"/>
                      </a:solidFill>
                      <a:prstDash val="solid"/>
                    </a:lnL>
                    <a:lnT w="9525">
                      <a:solidFill>
                        <a:srgbClr val="FFFFFF"/>
                      </a:solidFill>
                      <a:prstDash val="solid"/>
                    </a:lnT>
                    <a:lnB w="9525">
                      <a:solidFill>
                        <a:srgbClr val="FFFFFF"/>
                      </a:solidFill>
                      <a:prstDash val="solid"/>
                    </a:lnB>
                    <a:solidFill>
                      <a:srgbClr val="E6E7E8"/>
                    </a:solidFill>
                  </a:tcPr>
                </a:tc>
                <a:extLst>
                  <a:ext uri="{0D108BD9-81ED-4DB2-BD59-A6C34878D82A}">
                    <a16:rowId xmlns:a16="http://schemas.microsoft.com/office/drawing/2014/main" val="10002"/>
                  </a:ext>
                </a:extLst>
              </a:tr>
              <a:tr h="157610">
                <a:tc>
                  <a:txBody>
                    <a:bodyPr/>
                    <a:lstStyle/>
                    <a:p>
                      <a:pPr marL="52705">
                        <a:lnSpc>
                          <a:spcPct val="100000"/>
                        </a:lnSpc>
                        <a:spcBef>
                          <a:spcPts val="320"/>
                        </a:spcBef>
                      </a:pPr>
                      <a:r>
                        <a:rPr sz="500" spc="15" dirty="0">
                          <a:solidFill>
                            <a:srgbClr val="231F20"/>
                          </a:solidFill>
                          <a:latin typeface="Trebuchet MS"/>
                          <a:cs typeface="Trebuchet MS"/>
                        </a:rPr>
                        <a:t>Brazil</a:t>
                      </a:r>
                      <a:endParaRPr sz="500">
                        <a:latin typeface="Trebuchet MS"/>
                        <a:cs typeface="Trebuchet MS"/>
                      </a:endParaRPr>
                    </a:p>
                  </a:txBody>
                  <a:tcPr marL="0" marR="0" marT="40640" marB="0">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34925" algn="ctr">
                        <a:lnSpc>
                          <a:spcPct val="100000"/>
                        </a:lnSpc>
                        <a:spcBef>
                          <a:spcPts val="320"/>
                        </a:spcBef>
                      </a:pPr>
                      <a:r>
                        <a:rPr sz="500" dirty="0">
                          <a:solidFill>
                            <a:srgbClr val="231F20"/>
                          </a:solidFill>
                          <a:latin typeface="Trebuchet MS"/>
                          <a:cs typeface="Trebuchet MS"/>
                        </a:rPr>
                        <a:t>0</a:t>
                      </a:r>
                      <a:endParaRPr sz="500">
                        <a:latin typeface="Trebuchet MS"/>
                        <a:cs typeface="Trebuchet MS"/>
                      </a:endParaRPr>
                    </a:p>
                  </a:txBody>
                  <a:tcPr marL="0" marR="0" marT="4064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43815" algn="ctr">
                        <a:lnSpc>
                          <a:spcPct val="100000"/>
                        </a:lnSpc>
                        <a:spcBef>
                          <a:spcPts val="320"/>
                        </a:spcBef>
                      </a:pPr>
                      <a:r>
                        <a:rPr sz="500" dirty="0">
                          <a:solidFill>
                            <a:srgbClr val="231F20"/>
                          </a:solidFill>
                          <a:latin typeface="Trebuchet MS"/>
                          <a:cs typeface="Trebuchet MS"/>
                        </a:rPr>
                        <a:t>0</a:t>
                      </a:r>
                      <a:endParaRPr sz="500">
                        <a:latin typeface="Trebuchet MS"/>
                        <a:cs typeface="Trebuchet MS"/>
                      </a:endParaRPr>
                    </a:p>
                  </a:txBody>
                  <a:tcPr marL="0" marR="0" marT="4064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34925" algn="ctr">
                        <a:lnSpc>
                          <a:spcPct val="100000"/>
                        </a:lnSpc>
                        <a:spcBef>
                          <a:spcPts val="320"/>
                        </a:spcBef>
                      </a:pPr>
                      <a:r>
                        <a:rPr sz="500" dirty="0">
                          <a:solidFill>
                            <a:srgbClr val="231F20"/>
                          </a:solidFill>
                          <a:latin typeface="Trebuchet MS"/>
                          <a:cs typeface="Trebuchet MS"/>
                        </a:rPr>
                        <a:t>0</a:t>
                      </a:r>
                      <a:endParaRPr sz="500">
                        <a:latin typeface="Trebuchet MS"/>
                        <a:cs typeface="Trebuchet MS"/>
                      </a:endParaRPr>
                    </a:p>
                  </a:txBody>
                  <a:tcPr marL="0" marR="0" marT="4064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34925" algn="ctr">
                        <a:lnSpc>
                          <a:spcPct val="100000"/>
                        </a:lnSpc>
                        <a:spcBef>
                          <a:spcPts val="320"/>
                        </a:spcBef>
                      </a:pPr>
                      <a:r>
                        <a:rPr sz="500" dirty="0">
                          <a:solidFill>
                            <a:srgbClr val="231F20"/>
                          </a:solidFill>
                          <a:latin typeface="Trebuchet MS"/>
                          <a:cs typeface="Trebuchet MS"/>
                        </a:rPr>
                        <a:t>6</a:t>
                      </a:r>
                      <a:endParaRPr sz="500">
                        <a:latin typeface="Trebuchet MS"/>
                        <a:cs typeface="Trebuchet MS"/>
                      </a:endParaRPr>
                    </a:p>
                  </a:txBody>
                  <a:tcPr marL="0" marR="0" marT="4064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algn="ctr">
                        <a:lnSpc>
                          <a:spcPct val="100000"/>
                        </a:lnSpc>
                        <a:spcBef>
                          <a:spcPts val="320"/>
                        </a:spcBef>
                      </a:pPr>
                      <a:r>
                        <a:rPr sz="500" dirty="0">
                          <a:solidFill>
                            <a:srgbClr val="231F20"/>
                          </a:solidFill>
                          <a:latin typeface="Trebuchet MS"/>
                          <a:cs typeface="Trebuchet MS"/>
                        </a:rPr>
                        <a:t>10</a:t>
                      </a:r>
                      <a:endParaRPr sz="500">
                        <a:latin typeface="Trebuchet MS"/>
                        <a:cs typeface="Trebuchet MS"/>
                      </a:endParaRPr>
                    </a:p>
                  </a:txBody>
                  <a:tcPr marL="0" marR="0" marT="4064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32384" algn="ctr">
                        <a:lnSpc>
                          <a:spcPct val="100000"/>
                        </a:lnSpc>
                        <a:spcBef>
                          <a:spcPts val="320"/>
                        </a:spcBef>
                      </a:pPr>
                      <a:r>
                        <a:rPr sz="500" spc="-15" dirty="0">
                          <a:solidFill>
                            <a:srgbClr val="231F20"/>
                          </a:solidFill>
                          <a:latin typeface="Trebuchet MS"/>
                          <a:cs typeface="Trebuchet MS"/>
                        </a:rPr>
                        <a:t>16</a:t>
                      </a:r>
                      <a:endParaRPr sz="500">
                        <a:latin typeface="Trebuchet MS"/>
                        <a:cs typeface="Trebuchet MS"/>
                      </a:endParaRPr>
                    </a:p>
                  </a:txBody>
                  <a:tcPr marL="0" marR="0" marT="40640" marB="0">
                    <a:lnL w="9525">
                      <a:solidFill>
                        <a:srgbClr val="FFFFFF"/>
                      </a:solidFill>
                      <a:prstDash val="solid"/>
                    </a:lnL>
                    <a:lnT w="9525">
                      <a:solidFill>
                        <a:srgbClr val="FFFFFF"/>
                      </a:solidFill>
                      <a:prstDash val="solid"/>
                    </a:lnT>
                    <a:lnB w="9525">
                      <a:solidFill>
                        <a:srgbClr val="FFFFFF"/>
                      </a:solidFill>
                      <a:prstDash val="solid"/>
                    </a:lnB>
                    <a:solidFill>
                      <a:srgbClr val="E6E7E8"/>
                    </a:solidFill>
                  </a:tcPr>
                </a:tc>
                <a:extLst>
                  <a:ext uri="{0D108BD9-81ED-4DB2-BD59-A6C34878D82A}">
                    <a16:rowId xmlns:a16="http://schemas.microsoft.com/office/drawing/2014/main" val="10003"/>
                  </a:ext>
                </a:extLst>
              </a:tr>
              <a:tr h="157619">
                <a:tc>
                  <a:txBody>
                    <a:bodyPr/>
                    <a:lstStyle/>
                    <a:p>
                      <a:pPr marL="52705">
                        <a:lnSpc>
                          <a:spcPct val="100000"/>
                        </a:lnSpc>
                        <a:spcBef>
                          <a:spcPts val="320"/>
                        </a:spcBef>
                      </a:pPr>
                      <a:r>
                        <a:rPr sz="500" spc="5" dirty="0">
                          <a:solidFill>
                            <a:srgbClr val="231F20"/>
                          </a:solidFill>
                          <a:latin typeface="Trebuchet MS"/>
                          <a:cs typeface="Trebuchet MS"/>
                        </a:rPr>
                        <a:t>Chile</a:t>
                      </a:r>
                      <a:endParaRPr sz="500">
                        <a:latin typeface="Trebuchet MS"/>
                        <a:cs typeface="Trebuchet MS"/>
                      </a:endParaRPr>
                    </a:p>
                  </a:txBody>
                  <a:tcPr marL="0" marR="0" marT="40640" marB="0">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34925" algn="ctr">
                        <a:lnSpc>
                          <a:spcPct val="100000"/>
                        </a:lnSpc>
                        <a:spcBef>
                          <a:spcPts val="320"/>
                        </a:spcBef>
                      </a:pPr>
                      <a:r>
                        <a:rPr sz="500" dirty="0">
                          <a:solidFill>
                            <a:srgbClr val="231F20"/>
                          </a:solidFill>
                          <a:latin typeface="Trebuchet MS"/>
                          <a:cs typeface="Trebuchet MS"/>
                        </a:rPr>
                        <a:t>0</a:t>
                      </a:r>
                      <a:endParaRPr sz="500">
                        <a:latin typeface="Trebuchet MS"/>
                        <a:cs typeface="Trebuchet MS"/>
                      </a:endParaRPr>
                    </a:p>
                  </a:txBody>
                  <a:tcPr marL="0" marR="0" marT="4064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52705" algn="ctr">
                        <a:lnSpc>
                          <a:spcPct val="100000"/>
                        </a:lnSpc>
                        <a:spcBef>
                          <a:spcPts val="320"/>
                        </a:spcBef>
                      </a:pPr>
                      <a:r>
                        <a:rPr sz="500" dirty="0">
                          <a:solidFill>
                            <a:srgbClr val="231F20"/>
                          </a:solidFill>
                          <a:latin typeface="Trebuchet MS"/>
                          <a:cs typeface="Trebuchet MS"/>
                        </a:rPr>
                        <a:t>1</a:t>
                      </a:r>
                      <a:endParaRPr sz="500">
                        <a:latin typeface="Trebuchet MS"/>
                        <a:cs typeface="Trebuchet MS"/>
                      </a:endParaRPr>
                    </a:p>
                  </a:txBody>
                  <a:tcPr marL="0" marR="0" marT="4064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34925" algn="ctr">
                        <a:lnSpc>
                          <a:spcPct val="100000"/>
                        </a:lnSpc>
                        <a:spcBef>
                          <a:spcPts val="320"/>
                        </a:spcBef>
                      </a:pPr>
                      <a:r>
                        <a:rPr sz="500" dirty="0">
                          <a:solidFill>
                            <a:srgbClr val="231F20"/>
                          </a:solidFill>
                          <a:latin typeface="Trebuchet MS"/>
                          <a:cs typeface="Trebuchet MS"/>
                        </a:rPr>
                        <a:t>0</a:t>
                      </a:r>
                      <a:endParaRPr sz="500">
                        <a:latin typeface="Trebuchet MS"/>
                        <a:cs typeface="Trebuchet MS"/>
                      </a:endParaRPr>
                    </a:p>
                  </a:txBody>
                  <a:tcPr marL="0" marR="0" marT="4064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26034" algn="ctr">
                        <a:lnSpc>
                          <a:spcPct val="100000"/>
                        </a:lnSpc>
                        <a:spcBef>
                          <a:spcPts val="320"/>
                        </a:spcBef>
                      </a:pPr>
                      <a:r>
                        <a:rPr sz="500" dirty="0">
                          <a:solidFill>
                            <a:srgbClr val="231F20"/>
                          </a:solidFill>
                          <a:latin typeface="Trebuchet MS"/>
                          <a:cs typeface="Trebuchet MS"/>
                        </a:rPr>
                        <a:t>2</a:t>
                      </a:r>
                      <a:endParaRPr sz="500">
                        <a:latin typeface="Trebuchet MS"/>
                        <a:cs typeface="Trebuchet MS"/>
                      </a:endParaRPr>
                    </a:p>
                  </a:txBody>
                  <a:tcPr marL="0" marR="0" marT="4064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algn="ctr">
                        <a:lnSpc>
                          <a:spcPct val="100000"/>
                        </a:lnSpc>
                        <a:spcBef>
                          <a:spcPts val="320"/>
                        </a:spcBef>
                      </a:pPr>
                      <a:r>
                        <a:rPr sz="500" dirty="0">
                          <a:solidFill>
                            <a:srgbClr val="231F20"/>
                          </a:solidFill>
                          <a:latin typeface="Trebuchet MS"/>
                          <a:cs typeface="Trebuchet MS"/>
                        </a:rPr>
                        <a:t>4</a:t>
                      </a:r>
                      <a:endParaRPr sz="500">
                        <a:latin typeface="Trebuchet MS"/>
                        <a:cs typeface="Trebuchet MS"/>
                      </a:endParaRPr>
                    </a:p>
                  </a:txBody>
                  <a:tcPr marL="0" marR="0" marT="4064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61594" algn="ctr">
                        <a:lnSpc>
                          <a:spcPct val="100000"/>
                        </a:lnSpc>
                        <a:spcBef>
                          <a:spcPts val="320"/>
                        </a:spcBef>
                      </a:pPr>
                      <a:r>
                        <a:rPr sz="500" dirty="0">
                          <a:solidFill>
                            <a:srgbClr val="231F20"/>
                          </a:solidFill>
                          <a:latin typeface="Trebuchet MS"/>
                          <a:cs typeface="Trebuchet MS"/>
                        </a:rPr>
                        <a:t>7</a:t>
                      </a:r>
                      <a:endParaRPr sz="500">
                        <a:latin typeface="Trebuchet MS"/>
                        <a:cs typeface="Trebuchet MS"/>
                      </a:endParaRPr>
                    </a:p>
                  </a:txBody>
                  <a:tcPr marL="0" marR="0" marT="40640" marB="0">
                    <a:lnL w="9525">
                      <a:solidFill>
                        <a:srgbClr val="FFFFFF"/>
                      </a:solidFill>
                      <a:prstDash val="solid"/>
                    </a:lnL>
                    <a:lnT w="9525">
                      <a:solidFill>
                        <a:srgbClr val="FFFFFF"/>
                      </a:solidFill>
                      <a:prstDash val="solid"/>
                    </a:lnT>
                    <a:lnB w="9525">
                      <a:solidFill>
                        <a:srgbClr val="FFFFFF"/>
                      </a:solidFill>
                      <a:prstDash val="solid"/>
                    </a:lnB>
                    <a:solidFill>
                      <a:srgbClr val="E6E7E8"/>
                    </a:solidFill>
                  </a:tcPr>
                </a:tc>
                <a:extLst>
                  <a:ext uri="{0D108BD9-81ED-4DB2-BD59-A6C34878D82A}">
                    <a16:rowId xmlns:a16="http://schemas.microsoft.com/office/drawing/2014/main" val="10004"/>
                  </a:ext>
                </a:extLst>
              </a:tr>
              <a:tr h="157619">
                <a:tc>
                  <a:txBody>
                    <a:bodyPr/>
                    <a:lstStyle/>
                    <a:p>
                      <a:pPr marL="53340">
                        <a:lnSpc>
                          <a:spcPct val="100000"/>
                        </a:lnSpc>
                        <a:spcBef>
                          <a:spcPts val="320"/>
                        </a:spcBef>
                      </a:pPr>
                      <a:r>
                        <a:rPr sz="500" spc="10" dirty="0">
                          <a:solidFill>
                            <a:srgbClr val="231F20"/>
                          </a:solidFill>
                          <a:latin typeface="Trebuchet MS"/>
                          <a:cs typeface="Trebuchet MS"/>
                        </a:rPr>
                        <a:t>Colombia</a:t>
                      </a:r>
                      <a:endParaRPr sz="500">
                        <a:latin typeface="Trebuchet MS"/>
                        <a:cs typeface="Trebuchet MS"/>
                      </a:endParaRPr>
                    </a:p>
                  </a:txBody>
                  <a:tcPr marL="0" marR="0" marT="40640" marB="0">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43815" algn="ctr">
                        <a:lnSpc>
                          <a:spcPct val="100000"/>
                        </a:lnSpc>
                        <a:spcBef>
                          <a:spcPts val="320"/>
                        </a:spcBef>
                      </a:pPr>
                      <a:r>
                        <a:rPr sz="500" dirty="0">
                          <a:solidFill>
                            <a:srgbClr val="231F20"/>
                          </a:solidFill>
                          <a:latin typeface="Trebuchet MS"/>
                          <a:cs typeface="Trebuchet MS"/>
                        </a:rPr>
                        <a:t>1</a:t>
                      </a:r>
                      <a:endParaRPr sz="500">
                        <a:latin typeface="Trebuchet MS"/>
                        <a:cs typeface="Trebuchet MS"/>
                      </a:endParaRPr>
                    </a:p>
                  </a:txBody>
                  <a:tcPr marL="0" marR="0" marT="4064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52705" algn="ctr">
                        <a:lnSpc>
                          <a:spcPct val="100000"/>
                        </a:lnSpc>
                        <a:spcBef>
                          <a:spcPts val="320"/>
                        </a:spcBef>
                      </a:pPr>
                      <a:r>
                        <a:rPr sz="500" dirty="0">
                          <a:solidFill>
                            <a:srgbClr val="231F20"/>
                          </a:solidFill>
                          <a:latin typeface="Trebuchet MS"/>
                          <a:cs typeface="Trebuchet MS"/>
                        </a:rPr>
                        <a:t>1</a:t>
                      </a:r>
                      <a:endParaRPr sz="500">
                        <a:latin typeface="Trebuchet MS"/>
                        <a:cs typeface="Trebuchet MS"/>
                      </a:endParaRPr>
                    </a:p>
                  </a:txBody>
                  <a:tcPr marL="0" marR="0" marT="4064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34925" algn="ctr">
                        <a:lnSpc>
                          <a:spcPct val="100000"/>
                        </a:lnSpc>
                        <a:spcBef>
                          <a:spcPts val="320"/>
                        </a:spcBef>
                      </a:pPr>
                      <a:r>
                        <a:rPr sz="500" dirty="0">
                          <a:solidFill>
                            <a:srgbClr val="231F20"/>
                          </a:solidFill>
                          <a:latin typeface="Trebuchet MS"/>
                          <a:cs typeface="Trebuchet MS"/>
                        </a:rPr>
                        <a:t>0</a:t>
                      </a:r>
                      <a:endParaRPr sz="500">
                        <a:latin typeface="Trebuchet MS"/>
                        <a:cs typeface="Trebuchet MS"/>
                      </a:endParaRPr>
                    </a:p>
                  </a:txBody>
                  <a:tcPr marL="0" marR="0" marT="4064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34925" algn="ctr">
                        <a:lnSpc>
                          <a:spcPct val="100000"/>
                        </a:lnSpc>
                        <a:spcBef>
                          <a:spcPts val="320"/>
                        </a:spcBef>
                      </a:pPr>
                      <a:r>
                        <a:rPr sz="500" dirty="0">
                          <a:solidFill>
                            <a:srgbClr val="231F20"/>
                          </a:solidFill>
                          <a:latin typeface="Trebuchet MS"/>
                          <a:cs typeface="Trebuchet MS"/>
                        </a:rPr>
                        <a:t>0</a:t>
                      </a:r>
                      <a:endParaRPr sz="500">
                        <a:latin typeface="Trebuchet MS"/>
                        <a:cs typeface="Trebuchet MS"/>
                      </a:endParaRPr>
                    </a:p>
                  </a:txBody>
                  <a:tcPr marL="0" marR="0" marT="4064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algn="ctr">
                        <a:lnSpc>
                          <a:spcPct val="100000"/>
                        </a:lnSpc>
                        <a:spcBef>
                          <a:spcPts val="320"/>
                        </a:spcBef>
                      </a:pPr>
                      <a:r>
                        <a:rPr sz="500" dirty="0">
                          <a:solidFill>
                            <a:srgbClr val="231F20"/>
                          </a:solidFill>
                          <a:latin typeface="Trebuchet MS"/>
                          <a:cs typeface="Trebuchet MS"/>
                        </a:rPr>
                        <a:t>10</a:t>
                      </a:r>
                      <a:endParaRPr sz="500">
                        <a:latin typeface="Trebuchet MS"/>
                        <a:cs typeface="Trebuchet MS"/>
                      </a:endParaRPr>
                    </a:p>
                  </a:txBody>
                  <a:tcPr marL="0" marR="0" marT="4064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23495" algn="ctr">
                        <a:lnSpc>
                          <a:spcPct val="100000"/>
                        </a:lnSpc>
                        <a:spcBef>
                          <a:spcPts val="320"/>
                        </a:spcBef>
                      </a:pPr>
                      <a:r>
                        <a:rPr sz="500" spc="-15" dirty="0">
                          <a:solidFill>
                            <a:srgbClr val="231F20"/>
                          </a:solidFill>
                          <a:latin typeface="Trebuchet MS"/>
                          <a:cs typeface="Trebuchet MS"/>
                        </a:rPr>
                        <a:t>12</a:t>
                      </a:r>
                      <a:endParaRPr sz="500">
                        <a:latin typeface="Trebuchet MS"/>
                        <a:cs typeface="Trebuchet MS"/>
                      </a:endParaRPr>
                    </a:p>
                  </a:txBody>
                  <a:tcPr marL="0" marR="0" marT="40640" marB="0">
                    <a:lnL w="9525">
                      <a:solidFill>
                        <a:srgbClr val="FFFFFF"/>
                      </a:solidFill>
                      <a:prstDash val="solid"/>
                    </a:lnL>
                    <a:lnT w="9525">
                      <a:solidFill>
                        <a:srgbClr val="FFFFFF"/>
                      </a:solidFill>
                      <a:prstDash val="solid"/>
                    </a:lnT>
                    <a:lnB w="9525">
                      <a:solidFill>
                        <a:srgbClr val="FFFFFF"/>
                      </a:solidFill>
                      <a:prstDash val="solid"/>
                    </a:lnB>
                    <a:solidFill>
                      <a:srgbClr val="E6E7E8"/>
                    </a:solidFill>
                  </a:tcPr>
                </a:tc>
                <a:extLst>
                  <a:ext uri="{0D108BD9-81ED-4DB2-BD59-A6C34878D82A}">
                    <a16:rowId xmlns:a16="http://schemas.microsoft.com/office/drawing/2014/main" val="10005"/>
                  </a:ext>
                </a:extLst>
              </a:tr>
              <a:tr h="157619">
                <a:tc>
                  <a:txBody>
                    <a:bodyPr/>
                    <a:lstStyle/>
                    <a:p>
                      <a:pPr marL="52705">
                        <a:lnSpc>
                          <a:spcPct val="100000"/>
                        </a:lnSpc>
                        <a:spcBef>
                          <a:spcPts val="320"/>
                        </a:spcBef>
                      </a:pPr>
                      <a:r>
                        <a:rPr sz="500" dirty="0">
                          <a:solidFill>
                            <a:srgbClr val="231F20"/>
                          </a:solidFill>
                          <a:latin typeface="Trebuchet MS"/>
                          <a:cs typeface="Trebuchet MS"/>
                        </a:rPr>
                        <a:t>Co</a:t>
                      </a:r>
                      <a:r>
                        <a:rPr sz="500" spc="5" dirty="0">
                          <a:solidFill>
                            <a:srgbClr val="231F20"/>
                          </a:solidFill>
                          <a:latin typeface="Trebuchet MS"/>
                          <a:cs typeface="Trebuchet MS"/>
                        </a:rPr>
                        <a:t>s</a:t>
                      </a:r>
                      <a:r>
                        <a:rPr sz="500" dirty="0">
                          <a:solidFill>
                            <a:srgbClr val="231F20"/>
                          </a:solidFill>
                          <a:latin typeface="Trebuchet MS"/>
                          <a:cs typeface="Trebuchet MS"/>
                        </a:rPr>
                        <a:t>ta</a:t>
                      </a:r>
                      <a:r>
                        <a:rPr sz="500" spc="-45" dirty="0">
                          <a:solidFill>
                            <a:srgbClr val="231F20"/>
                          </a:solidFill>
                          <a:latin typeface="Trebuchet MS"/>
                          <a:cs typeface="Trebuchet MS"/>
                        </a:rPr>
                        <a:t> </a:t>
                      </a:r>
                      <a:r>
                        <a:rPr sz="500" dirty="0">
                          <a:solidFill>
                            <a:srgbClr val="231F20"/>
                          </a:solidFill>
                          <a:latin typeface="Trebuchet MS"/>
                          <a:cs typeface="Trebuchet MS"/>
                        </a:rPr>
                        <a:t>R</a:t>
                      </a:r>
                      <a:r>
                        <a:rPr sz="500" spc="-5" dirty="0">
                          <a:solidFill>
                            <a:srgbClr val="231F20"/>
                          </a:solidFill>
                          <a:latin typeface="Trebuchet MS"/>
                          <a:cs typeface="Trebuchet MS"/>
                        </a:rPr>
                        <a:t>i</a:t>
                      </a:r>
                      <a:r>
                        <a:rPr sz="500" spc="5" dirty="0">
                          <a:solidFill>
                            <a:srgbClr val="231F20"/>
                          </a:solidFill>
                          <a:latin typeface="Trebuchet MS"/>
                          <a:cs typeface="Trebuchet MS"/>
                        </a:rPr>
                        <a:t>c</a:t>
                      </a:r>
                      <a:r>
                        <a:rPr sz="500" dirty="0">
                          <a:solidFill>
                            <a:srgbClr val="231F20"/>
                          </a:solidFill>
                          <a:latin typeface="Trebuchet MS"/>
                          <a:cs typeface="Trebuchet MS"/>
                        </a:rPr>
                        <a:t>a</a:t>
                      </a:r>
                      <a:endParaRPr sz="500">
                        <a:latin typeface="Trebuchet MS"/>
                        <a:cs typeface="Trebuchet MS"/>
                      </a:endParaRPr>
                    </a:p>
                  </a:txBody>
                  <a:tcPr marL="0" marR="0" marT="40640" marB="0">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35560" algn="ctr">
                        <a:lnSpc>
                          <a:spcPct val="100000"/>
                        </a:lnSpc>
                        <a:spcBef>
                          <a:spcPts val="320"/>
                        </a:spcBef>
                      </a:pPr>
                      <a:r>
                        <a:rPr sz="500" dirty="0">
                          <a:solidFill>
                            <a:srgbClr val="231F20"/>
                          </a:solidFill>
                          <a:latin typeface="Trebuchet MS"/>
                          <a:cs typeface="Trebuchet MS"/>
                        </a:rPr>
                        <a:t>6</a:t>
                      </a:r>
                      <a:endParaRPr sz="500">
                        <a:latin typeface="Trebuchet MS"/>
                        <a:cs typeface="Trebuchet MS"/>
                      </a:endParaRPr>
                    </a:p>
                  </a:txBody>
                  <a:tcPr marL="0" marR="0" marT="4064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35560" algn="ctr">
                        <a:lnSpc>
                          <a:spcPct val="100000"/>
                        </a:lnSpc>
                        <a:spcBef>
                          <a:spcPts val="320"/>
                        </a:spcBef>
                      </a:pPr>
                      <a:r>
                        <a:rPr sz="500" dirty="0">
                          <a:solidFill>
                            <a:srgbClr val="231F20"/>
                          </a:solidFill>
                          <a:latin typeface="Trebuchet MS"/>
                          <a:cs typeface="Trebuchet MS"/>
                        </a:rPr>
                        <a:t>0</a:t>
                      </a:r>
                      <a:endParaRPr sz="500">
                        <a:latin typeface="Trebuchet MS"/>
                        <a:cs typeface="Trebuchet MS"/>
                      </a:endParaRPr>
                    </a:p>
                  </a:txBody>
                  <a:tcPr marL="0" marR="0" marT="4064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35560" algn="ctr">
                        <a:lnSpc>
                          <a:spcPct val="100000"/>
                        </a:lnSpc>
                        <a:spcBef>
                          <a:spcPts val="320"/>
                        </a:spcBef>
                      </a:pPr>
                      <a:r>
                        <a:rPr sz="500" dirty="0">
                          <a:solidFill>
                            <a:srgbClr val="231F20"/>
                          </a:solidFill>
                          <a:latin typeface="Trebuchet MS"/>
                          <a:cs typeface="Trebuchet MS"/>
                        </a:rPr>
                        <a:t>9</a:t>
                      </a:r>
                      <a:endParaRPr sz="500">
                        <a:latin typeface="Trebuchet MS"/>
                        <a:cs typeface="Trebuchet MS"/>
                      </a:endParaRPr>
                    </a:p>
                  </a:txBody>
                  <a:tcPr marL="0" marR="0" marT="4064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35560" algn="ctr">
                        <a:lnSpc>
                          <a:spcPct val="100000"/>
                        </a:lnSpc>
                        <a:spcBef>
                          <a:spcPts val="320"/>
                        </a:spcBef>
                      </a:pPr>
                      <a:r>
                        <a:rPr sz="500" dirty="0">
                          <a:solidFill>
                            <a:srgbClr val="231F20"/>
                          </a:solidFill>
                          <a:latin typeface="Trebuchet MS"/>
                          <a:cs typeface="Trebuchet MS"/>
                        </a:rPr>
                        <a:t>0</a:t>
                      </a:r>
                      <a:endParaRPr sz="500">
                        <a:latin typeface="Trebuchet MS"/>
                        <a:cs typeface="Trebuchet MS"/>
                      </a:endParaRPr>
                    </a:p>
                  </a:txBody>
                  <a:tcPr marL="0" marR="0" marT="4064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35560" algn="ctr">
                        <a:lnSpc>
                          <a:spcPct val="100000"/>
                        </a:lnSpc>
                        <a:spcBef>
                          <a:spcPts val="320"/>
                        </a:spcBef>
                      </a:pPr>
                      <a:r>
                        <a:rPr sz="500" dirty="0">
                          <a:solidFill>
                            <a:srgbClr val="231F20"/>
                          </a:solidFill>
                          <a:latin typeface="Trebuchet MS"/>
                          <a:cs typeface="Trebuchet MS"/>
                        </a:rPr>
                        <a:t>0</a:t>
                      </a:r>
                      <a:endParaRPr sz="500">
                        <a:latin typeface="Trebuchet MS"/>
                        <a:cs typeface="Trebuchet MS"/>
                      </a:endParaRPr>
                    </a:p>
                  </a:txBody>
                  <a:tcPr marL="0" marR="0" marT="4064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26670" algn="ctr">
                        <a:lnSpc>
                          <a:spcPct val="100000"/>
                        </a:lnSpc>
                        <a:spcBef>
                          <a:spcPts val="320"/>
                        </a:spcBef>
                      </a:pPr>
                      <a:r>
                        <a:rPr sz="500" spc="-5" dirty="0">
                          <a:solidFill>
                            <a:srgbClr val="231F20"/>
                          </a:solidFill>
                          <a:latin typeface="Trebuchet MS"/>
                          <a:cs typeface="Trebuchet MS"/>
                        </a:rPr>
                        <a:t>15</a:t>
                      </a:r>
                      <a:endParaRPr sz="500">
                        <a:latin typeface="Trebuchet MS"/>
                        <a:cs typeface="Trebuchet MS"/>
                      </a:endParaRPr>
                    </a:p>
                  </a:txBody>
                  <a:tcPr marL="0" marR="0" marT="40640" marB="0">
                    <a:lnL w="9525">
                      <a:solidFill>
                        <a:srgbClr val="FFFFFF"/>
                      </a:solidFill>
                      <a:prstDash val="solid"/>
                    </a:lnL>
                    <a:lnT w="9525">
                      <a:solidFill>
                        <a:srgbClr val="FFFFFF"/>
                      </a:solidFill>
                      <a:prstDash val="solid"/>
                    </a:lnT>
                    <a:lnB w="9525">
                      <a:solidFill>
                        <a:srgbClr val="FFFFFF"/>
                      </a:solidFill>
                      <a:prstDash val="solid"/>
                    </a:lnB>
                    <a:solidFill>
                      <a:srgbClr val="E6E7E8"/>
                    </a:solidFill>
                  </a:tcPr>
                </a:tc>
                <a:extLst>
                  <a:ext uri="{0D108BD9-81ED-4DB2-BD59-A6C34878D82A}">
                    <a16:rowId xmlns:a16="http://schemas.microsoft.com/office/drawing/2014/main" val="10006"/>
                  </a:ext>
                </a:extLst>
              </a:tr>
              <a:tr h="250964">
                <a:tc>
                  <a:txBody>
                    <a:bodyPr/>
                    <a:lstStyle/>
                    <a:p>
                      <a:pPr marL="53340" marR="240665">
                        <a:lnSpc>
                          <a:spcPct val="122500"/>
                        </a:lnSpc>
                        <a:spcBef>
                          <a:spcPts val="185"/>
                        </a:spcBef>
                      </a:pPr>
                      <a:r>
                        <a:rPr sz="500" dirty="0">
                          <a:solidFill>
                            <a:srgbClr val="231F20"/>
                          </a:solidFill>
                          <a:latin typeface="Trebuchet MS"/>
                          <a:cs typeface="Trebuchet MS"/>
                        </a:rPr>
                        <a:t>D</a:t>
                      </a:r>
                      <a:r>
                        <a:rPr sz="500" spc="-5" dirty="0">
                          <a:solidFill>
                            <a:srgbClr val="231F20"/>
                          </a:solidFill>
                          <a:latin typeface="Trebuchet MS"/>
                          <a:cs typeface="Trebuchet MS"/>
                        </a:rPr>
                        <a:t>omini</a:t>
                      </a:r>
                      <a:r>
                        <a:rPr sz="500" spc="5" dirty="0">
                          <a:solidFill>
                            <a:srgbClr val="231F20"/>
                          </a:solidFill>
                          <a:latin typeface="Trebuchet MS"/>
                          <a:cs typeface="Trebuchet MS"/>
                        </a:rPr>
                        <a:t>c</a:t>
                      </a:r>
                      <a:r>
                        <a:rPr sz="500" spc="-5" dirty="0">
                          <a:solidFill>
                            <a:srgbClr val="231F20"/>
                          </a:solidFill>
                          <a:latin typeface="Trebuchet MS"/>
                          <a:cs typeface="Trebuchet MS"/>
                        </a:rPr>
                        <a:t>a</a:t>
                      </a:r>
                      <a:r>
                        <a:rPr sz="500" dirty="0">
                          <a:solidFill>
                            <a:srgbClr val="231F20"/>
                          </a:solidFill>
                          <a:latin typeface="Trebuchet MS"/>
                          <a:cs typeface="Trebuchet MS"/>
                        </a:rPr>
                        <a:t>n  </a:t>
                      </a:r>
                      <a:r>
                        <a:rPr sz="500" spc="5" dirty="0">
                          <a:solidFill>
                            <a:srgbClr val="231F20"/>
                          </a:solidFill>
                          <a:latin typeface="Trebuchet MS"/>
                          <a:cs typeface="Trebuchet MS"/>
                        </a:rPr>
                        <a:t>Republic</a:t>
                      </a:r>
                      <a:endParaRPr sz="500">
                        <a:latin typeface="Trebuchet MS"/>
                        <a:cs typeface="Trebuchet MS"/>
                      </a:endParaRPr>
                    </a:p>
                  </a:txBody>
                  <a:tcPr marL="0" marR="0" marT="23495" marB="0">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35560" algn="ctr">
                        <a:lnSpc>
                          <a:spcPct val="100000"/>
                        </a:lnSpc>
                        <a:spcBef>
                          <a:spcPts val="320"/>
                        </a:spcBef>
                      </a:pPr>
                      <a:r>
                        <a:rPr sz="500" dirty="0">
                          <a:solidFill>
                            <a:srgbClr val="231F20"/>
                          </a:solidFill>
                          <a:latin typeface="Trebuchet MS"/>
                          <a:cs typeface="Trebuchet MS"/>
                        </a:rPr>
                        <a:t>5</a:t>
                      </a:r>
                      <a:endParaRPr sz="500">
                        <a:latin typeface="Trebuchet MS"/>
                        <a:cs typeface="Trebuchet MS"/>
                      </a:endParaRPr>
                    </a:p>
                  </a:txBody>
                  <a:tcPr marL="0" marR="0" marT="4064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35560" algn="ctr">
                        <a:lnSpc>
                          <a:spcPct val="100000"/>
                        </a:lnSpc>
                        <a:spcBef>
                          <a:spcPts val="320"/>
                        </a:spcBef>
                      </a:pPr>
                      <a:r>
                        <a:rPr sz="500" dirty="0">
                          <a:solidFill>
                            <a:srgbClr val="231F20"/>
                          </a:solidFill>
                          <a:latin typeface="Trebuchet MS"/>
                          <a:cs typeface="Trebuchet MS"/>
                        </a:rPr>
                        <a:t>0</a:t>
                      </a:r>
                      <a:endParaRPr sz="500">
                        <a:latin typeface="Trebuchet MS"/>
                        <a:cs typeface="Trebuchet MS"/>
                      </a:endParaRPr>
                    </a:p>
                  </a:txBody>
                  <a:tcPr marL="0" marR="0" marT="4064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35560" algn="ctr">
                        <a:lnSpc>
                          <a:spcPct val="100000"/>
                        </a:lnSpc>
                        <a:spcBef>
                          <a:spcPts val="320"/>
                        </a:spcBef>
                      </a:pPr>
                      <a:r>
                        <a:rPr sz="500" dirty="0">
                          <a:solidFill>
                            <a:srgbClr val="231F20"/>
                          </a:solidFill>
                          <a:latin typeface="Trebuchet MS"/>
                          <a:cs typeface="Trebuchet MS"/>
                        </a:rPr>
                        <a:t>7</a:t>
                      </a:r>
                      <a:endParaRPr sz="500">
                        <a:latin typeface="Trebuchet MS"/>
                        <a:cs typeface="Trebuchet MS"/>
                      </a:endParaRPr>
                    </a:p>
                  </a:txBody>
                  <a:tcPr marL="0" marR="0" marT="4064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35560" algn="ctr">
                        <a:lnSpc>
                          <a:spcPct val="100000"/>
                        </a:lnSpc>
                        <a:spcBef>
                          <a:spcPts val="320"/>
                        </a:spcBef>
                      </a:pPr>
                      <a:r>
                        <a:rPr sz="500" dirty="0">
                          <a:solidFill>
                            <a:srgbClr val="231F20"/>
                          </a:solidFill>
                          <a:latin typeface="Trebuchet MS"/>
                          <a:cs typeface="Trebuchet MS"/>
                        </a:rPr>
                        <a:t>0</a:t>
                      </a:r>
                      <a:endParaRPr sz="500">
                        <a:latin typeface="Trebuchet MS"/>
                        <a:cs typeface="Trebuchet MS"/>
                      </a:endParaRPr>
                    </a:p>
                  </a:txBody>
                  <a:tcPr marL="0" marR="0" marT="4064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35560" algn="ctr">
                        <a:lnSpc>
                          <a:spcPct val="100000"/>
                        </a:lnSpc>
                        <a:spcBef>
                          <a:spcPts val="320"/>
                        </a:spcBef>
                      </a:pPr>
                      <a:r>
                        <a:rPr sz="500" dirty="0">
                          <a:solidFill>
                            <a:srgbClr val="231F20"/>
                          </a:solidFill>
                          <a:latin typeface="Trebuchet MS"/>
                          <a:cs typeface="Trebuchet MS"/>
                        </a:rPr>
                        <a:t>0</a:t>
                      </a:r>
                      <a:endParaRPr sz="500">
                        <a:latin typeface="Trebuchet MS"/>
                        <a:cs typeface="Trebuchet MS"/>
                      </a:endParaRPr>
                    </a:p>
                  </a:txBody>
                  <a:tcPr marL="0" marR="0" marT="4064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32384" algn="ctr">
                        <a:lnSpc>
                          <a:spcPct val="100000"/>
                        </a:lnSpc>
                        <a:spcBef>
                          <a:spcPts val="320"/>
                        </a:spcBef>
                      </a:pPr>
                      <a:r>
                        <a:rPr sz="500" spc="-15" dirty="0">
                          <a:solidFill>
                            <a:srgbClr val="231F20"/>
                          </a:solidFill>
                          <a:latin typeface="Trebuchet MS"/>
                          <a:cs typeface="Trebuchet MS"/>
                        </a:rPr>
                        <a:t>12</a:t>
                      </a:r>
                      <a:endParaRPr sz="500">
                        <a:latin typeface="Trebuchet MS"/>
                        <a:cs typeface="Trebuchet MS"/>
                      </a:endParaRPr>
                    </a:p>
                  </a:txBody>
                  <a:tcPr marL="0" marR="0" marT="40640" marB="0">
                    <a:lnL w="9525">
                      <a:solidFill>
                        <a:srgbClr val="FFFFFF"/>
                      </a:solidFill>
                      <a:prstDash val="solid"/>
                    </a:lnL>
                    <a:lnT w="9525">
                      <a:solidFill>
                        <a:srgbClr val="FFFFFF"/>
                      </a:solidFill>
                      <a:prstDash val="solid"/>
                    </a:lnT>
                    <a:lnB w="9525">
                      <a:solidFill>
                        <a:srgbClr val="FFFFFF"/>
                      </a:solidFill>
                      <a:prstDash val="solid"/>
                    </a:lnB>
                    <a:solidFill>
                      <a:srgbClr val="E6E7E8"/>
                    </a:solidFill>
                  </a:tcPr>
                </a:tc>
                <a:extLst>
                  <a:ext uri="{0D108BD9-81ED-4DB2-BD59-A6C34878D82A}">
                    <a16:rowId xmlns:a16="http://schemas.microsoft.com/office/drawing/2014/main" val="10007"/>
                  </a:ext>
                </a:extLst>
              </a:tr>
              <a:tr h="157619">
                <a:tc>
                  <a:txBody>
                    <a:bodyPr/>
                    <a:lstStyle/>
                    <a:p>
                      <a:pPr marL="53340">
                        <a:lnSpc>
                          <a:spcPct val="100000"/>
                        </a:lnSpc>
                        <a:spcBef>
                          <a:spcPts val="320"/>
                        </a:spcBef>
                      </a:pPr>
                      <a:r>
                        <a:rPr sz="500" dirty="0">
                          <a:solidFill>
                            <a:srgbClr val="231F20"/>
                          </a:solidFill>
                          <a:latin typeface="Trebuchet MS"/>
                          <a:cs typeface="Trebuchet MS"/>
                        </a:rPr>
                        <a:t>El</a:t>
                      </a:r>
                      <a:r>
                        <a:rPr sz="500" spc="-45" dirty="0">
                          <a:solidFill>
                            <a:srgbClr val="231F20"/>
                          </a:solidFill>
                          <a:latin typeface="Trebuchet MS"/>
                          <a:cs typeface="Trebuchet MS"/>
                        </a:rPr>
                        <a:t> </a:t>
                      </a:r>
                      <a:r>
                        <a:rPr sz="500" spc="5" dirty="0">
                          <a:solidFill>
                            <a:srgbClr val="231F20"/>
                          </a:solidFill>
                          <a:latin typeface="Trebuchet MS"/>
                          <a:cs typeface="Trebuchet MS"/>
                        </a:rPr>
                        <a:t>S</a:t>
                      </a:r>
                      <a:r>
                        <a:rPr sz="500" spc="-5" dirty="0">
                          <a:solidFill>
                            <a:srgbClr val="231F20"/>
                          </a:solidFill>
                          <a:latin typeface="Trebuchet MS"/>
                          <a:cs typeface="Trebuchet MS"/>
                        </a:rPr>
                        <a:t>al</a:t>
                      </a:r>
                      <a:r>
                        <a:rPr sz="500" spc="5" dirty="0">
                          <a:solidFill>
                            <a:srgbClr val="231F20"/>
                          </a:solidFill>
                          <a:latin typeface="Trebuchet MS"/>
                          <a:cs typeface="Trebuchet MS"/>
                        </a:rPr>
                        <a:t>v</a:t>
                      </a:r>
                      <a:r>
                        <a:rPr sz="500" dirty="0">
                          <a:solidFill>
                            <a:srgbClr val="231F20"/>
                          </a:solidFill>
                          <a:latin typeface="Trebuchet MS"/>
                          <a:cs typeface="Trebuchet MS"/>
                        </a:rPr>
                        <a:t>ador</a:t>
                      </a:r>
                      <a:endParaRPr sz="500">
                        <a:latin typeface="Trebuchet MS"/>
                        <a:cs typeface="Trebuchet MS"/>
                      </a:endParaRPr>
                    </a:p>
                  </a:txBody>
                  <a:tcPr marL="0" marR="0" marT="40640" marB="0">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26670" algn="ctr">
                        <a:lnSpc>
                          <a:spcPct val="100000"/>
                        </a:lnSpc>
                        <a:spcBef>
                          <a:spcPts val="320"/>
                        </a:spcBef>
                      </a:pPr>
                      <a:r>
                        <a:rPr sz="500" dirty="0">
                          <a:solidFill>
                            <a:srgbClr val="231F20"/>
                          </a:solidFill>
                          <a:latin typeface="Trebuchet MS"/>
                          <a:cs typeface="Trebuchet MS"/>
                        </a:rPr>
                        <a:t>2</a:t>
                      </a:r>
                      <a:endParaRPr sz="500">
                        <a:latin typeface="Trebuchet MS"/>
                        <a:cs typeface="Trebuchet MS"/>
                      </a:endParaRPr>
                    </a:p>
                  </a:txBody>
                  <a:tcPr marL="0" marR="0" marT="4064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44450" algn="ctr">
                        <a:lnSpc>
                          <a:spcPct val="100000"/>
                        </a:lnSpc>
                        <a:spcBef>
                          <a:spcPts val="320"/>
                        </a:spcBef>
                      </a:pPr>
                      <a:r>
                        <a:rPr sz="500" dirty="0">
                          <a:solidFill>
                            <a:srgbClr val="231F20"/>
                          </a:solidFill>
                          <a:latin typeface="Trebuchet MS"/>
                          <a:cs typeface="Trebuchet MS"/>
                        </a:rPr>
                        <a:t>3</a:t>
                      </a:r>
                      <a:endParaRPr sz="500">
                        <a:latin typeface="Trebuchet MS"/>
                        <a:cs typeface="Trebuchet MS"/>
                      </a:endParaRPr>
                    </a:p>
                  </a:txBody>
                  <a:tcPr marL="0" marR="0" marT="4064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44450" algn="ctr">
                        <a:lnSpc>
                          <a:spcPct val="100000"/>
                        </a:lnSpc>
                        <a:spcBef>
                          <a:spcPts val="320"/>
                        </a:spcBef>
                      </a:pPr>
                      <a:r>
                        <a:rPr sz="500" dirty="0">
                          <a:solidFill>
                            <a:srgbClr val="231F20"/>
                          </a:solidFill>
                          <a:latin typeface="Trebuchet MS"/>
                          <a:cs typeface="Trebuchet MS"/>
                        </a:rPr>
                        <a:t>7</a:t>
                      </a:r>
                      <a:endParaRPr sz="500">
                        <a:latin typeface="Trebuchet MS"/>
                        <a:cs typeface="Trebuchet MS"/>
                      </a:endParaRPr>
                    </a:p>
                  </a:txBody>
                  <a:tcPr marL="0" marR="0" marT="4064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44450" algn="ctr">
                        <a:lnSpc>
                          <a:spcPct val="100000"/>
                        </a:lnSpc>
                        <a:spcBef>
                          <a:spcPts val="320"/>
                        </a:spcBef>
                      </a:pPr>
                      <a:r>
                        <a:rPr sz="500" dirty="0">
                          <a:solidFill>
                            <a:srgbClr val="231F20"/>
                          </a:solidFill>
                          <a:latin typeface="Trebuchet MS"/>
                          <a:cs typeface="Trebuchet MS"/>
                        </a:rPr>
                        <a:t>1</a:t>
                      </a:r>
                      <a:endParaRPr sz="500">
                        <a:latin typeface="Trebuchet MS"/>
                        <a:cs typeface="Trebuchet MS"/>
                      </a:endParaRPr>
                    </a:p>
                  </a:txBody>
                  <a:tcPr marL="0" marR="0" marT="4064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35560" algn="ctr">
                        <a:lnSpc>
                          <a:spcPct val="100000"/>
                        </a:lnSpc>
                        <a:spcBef>
                          <a:spcPts val="320"/>
                        </a:spcBef>
                      </a:pPr>
                      <a:r>
                        <a:rPr sz="500" dirty="0">
                          <a:solidFill>
                            <a:srgbClr val="231F20"/>
                          </a:solidFill>
                          <a:latin typeface="Trebuchet MS"/>
                          <a:cs typeface="Trebuchet MS"/>
                        </a:rPr>
                        <a:t>0</a:t>
                      </a:r>
                      <a:endParaRPr sz="500">
                        <a:latin typeface="Trebuchet MS"/>
                        <a:cs typeface="Trebuchet MS"/>
                      </a:endParaRPr>
                    </a:p>
                  </a:txBody>
                  <a:tcPr marL="0" marR="0" marT="4064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32384" algn="ctr">
                        <a:lnSpc>
                          <a:spcPct val="100000"/>
                        </a:lnSpc>
                        <a:spcBef>
                          <a:spcPts val="320"/>
                        </a:spcBef>
                      </a:pPr>
                      <a:r>
                        <a:rPr sz="500" spc="-15" dirty="0">
                          <a:solidFill>
                            <a:srgbClr val="231F20"/>
                          </a:solidFill>
                          <a:latin typeface="Trebuchet MS"/>
                          <a:cs typeface="Trebuchet MS"/>
                        </a:rPr>
                        <a:t>12</a:t>
                      </a:r>
                      <a:endParaRPr sz="500">
                        <a:latin typeface="Trebuchet MS"/>
                        <a:cs typeface="Trebuchet MS"/>
                      </a:endParaRPr>
                    </a:p>
                  </a:txBody>
                  <a:tcPr marL="0" marR="0" marT="40640" marB="0">
                    <a:lnL w="9525">
                      <a:solidFill>
                        <a:srgbClr val="FFFFFF"/>
                      </a:solidFill>
                      <a:prstDash val="solid"/>
                    </a:lnL>
                    <a:lnT w="9525">
                      <a:solidFill>
                        <a:srgbClr val="FFFFFF"/>
                      </a:solidFill>
                      <a:prstDash val="solid"/>
                    </a:lnT>
                    <a:lnB w="9525">
                      <a:solidFill>
                        <a:srgbClr val="FFFFFF"/>
                      </a:solidFill>
                      <a:prstDash val="solid"/>
                    </a:lnB>
                    <a:solidFill>
                      <a:srgbClr val="E6E7E8"/>
                    </a:solidFill>
                  </a:tcPr>
                </a:tc>
                <a:extLst>
                  <a:ext uri="{0D108BD9-81ED-4DB2-BD59-A6C34878D82A}">
                    <a16:rowId xmlns:a16="http://schemas.microsoft.com/office/drawing/2014/main" val="10008"/>
                  </a:ext>
                </a:extLst>
              </a:tr>
              <a:tr h="157619">
                <a:tc>
                  <a:txBody>
                    <a:bodyPr/>
                    <a:lstStyle/>
                    <a:p>
                      <a:pPr marL="53340">
                        <a:lnSpc>
                          <a:spcPct val="100000"/>
                        </a:lnSpc>
                        <a:spcBef>
                          <a:spcPts val="320"/>
                        </a:spcBef>
                      </a:pPr>
                      <a:r>
                        <a:rPr sz="500" spc="20" dirty="0">
                          <a:solidFill>
                            <a:srgbClr val="231F20"/>
                          </a:solidFill>
                          <a:latin typeface="Trebuchet MS"/>
                          <a:cs typeface="Trebuchet MS"/>
                        </a:rPr>
                        <a:t>Honduras</a:t>
                      </a:r>
                      <a:endParaRPr sz="500">
                        <a:latin typeface="Trebuchet MS"/>
                        <a:cs typeface="Trebuchet MS"/>
                      </a:endParaRPr>
                    </a:p>
                  </a:txBody>
                  <a:tcPr marL="0" marR="0" marT="40640" marB="0">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35560" algn="ctr">
                        <a:lnSpc>
                          <a:spcPct val="100000"/>
                        </a:lnSpc>
                        <a:spcBef>
                          <a:spcPts val="320"/>
                        </a:spcBef>
                      </a:pPr>
                      <a:r>
                        <a:rPr sz="500" dirty="0">
                          <a:solidFill>
                            <a:srgbClr val="231F20"/>
                          </a:solidFill>
                          <a:latin typeface="Trebuchet MS"/>
                          <a:cs typeface="Trebuchet MS"/>
                        </a:rPr>
                        <a:t>5</a:t>
                      </a:r>
                      <a:endParaRPr sz="500">
                        <a:latin typeface="Trebuchet MS"/>
                        <a:cs typeface="Trebuchet MS"/>
                      </a:endParaRPr>
                    </a:p>
                  </a:txBody>
                  <a:tcPr marL="0" marR="0" marT="4064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35560" algn="ctr">
                        <a:lnSpc>
                          <a:spcPct val="100000"/>
                        </a:lnSpc>
                        <a:spcBef>
                          <a:spcPts val="320"/>
                        </a:spcBef>
                      </a:pPr>
                      <a:r>
                        <a:rPr sz="500" dirty="0">
                          <a:solidFill>
                            <a:srgbClr val="231F20"/>
                          </a:solidFill>
                          <a:latin typeface="Trebuchet MS"/>
                          <a:cs typeface="Trebuchet MS"/>
                        </a:rPr>
                        <a:t>0</a:t>
                      </a:r>
                      <a:endParaRPr sz="500">
                        <a:latin typeface="Trebuchet MS"/>
                        <a:cs typeface="Trebuchet MS"/>
                      </a:endParaRPr>
                    </a:p>
                  </a:txBody>
                  <a:tcPr marL="0" marR="0" marT="4064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44450" algn="ctr">
                        <a:lnSpc>
                          <a:spcPct val="100000"/>
                        </a:lnSpc>
                        <a:spcBef>
                          <a:spcPts val="320"/>
                        </a:spcBef>
                      </a:pPr>
                      <a:r>
                        <a:rPr sz="500" dirty="0">
                          <a:solidFill>
                            <a:srgbClr val="231F20"/>
                          </a:solidFill>
                          <a:latin typeface="Trebuchet MS"/>
                          <a:cs typeface="Trebuchet MS"/>
                        </a:rPr>
                        <a:t>3</a:t>
                      </a:r>
                      <a:endParaRPr sz="500">
                        <a:latin typeface="Trebuchet MS"/>
                        <a:cs typeface="Trebuchet MS"/>
                      </a:endParaRPr>
                    </a:p>
                  </a:txBody>
                  <a:tcPr marL="0" marR="0" marT="4064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35560" algn="ctr">
                        <a:lnSpc>
                          <a:spcPct val="100000"/>
                        </a:lnSpc>
                        <a:spcBef>
                          <a:spcPts val="320"/>
                        </a:spcBef>
                      </a:pPr>
                      <a:r>
                        <a:rPr sz="500" dirty="0">
                          <a:solidFill>
                            <a:srgbClr val="231F20"/>
                          </a:solidFill>
                          <a:latin typeface="Trebuchet MS"/>
                          <a:cs typeface="Trebuchet MS"/>
                        </a:rPr>
                        <a:t>0</a:t>
                      </a:r>
                      <a:endParaRPr sz="500">
                        <a:latin typeface="Trebuchet MS"/>
                        <a:cs typeface="Trebuchet MS"/>
                      </a:endParaRPr>
                    </a:p>
                  </a:txBody>
                  <a:tcPr marL="0" marR="0" marT="4064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35560" algn="ctr">
                        <a:lnSpc>
                          <a:spcPct val="100000"/>
                        </a:lnSpc>
                        <a:spcBef>
                          <a:spcPts val="320"/>
                        </a:spcBef>
                      </a:pPr>
                      <a:r>
                        <a:rPr sz="500" dirty="0">
                          <a:solidFill>
                            <a:srgbClr val="231F20"/>
                          </a:solidFill>
                          <a:latin typeface="Trebuchet MS"/>
                          <a:cs typeface="Trebuchet MS"/>
                        </a:rPr>
                        <a:t>0</a:t>
                      </a:r>
                      <a:endParaRPr sz="500">
                        <a:latin typeface="Trebuchet MS"/>
                        <a:cs typeface="Trebuchet MS"/>
                      </a:endParaRPr>
                    </a:p>
                  </a:txBody>
                  <a:tcPr marL="0" marR="0" marT="4064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62230" algn="ctr">
                        <a:lnSpc>
                          <a:spcPct val="100000"/>
                        </a:lnSpc>
                        <a:spcBef>
                          <a:spcPts val="320"/>
                        </a:spcBef>
                      </a:pPr>
                      <a:r>
                        <a:rPr sz="500" dirty="0">
                          <a:solidFill>
                            <a:srgbClr val="231F20"/>
                          </a:solidFill>
                          <a:latin typeface="Trebuchet MS"/>
                          <a:cs typeface="Trebuchet MS"/>
                        </a:rPr>
                        <a:t>8</a:t>
                      </a:r>
                      <a:endParaRPr sz="500">
                        <a:latin typeface="Trebuchet MS"/>
                        <a:cs typeface="Trebuchet MS"/>
                      </a:endParaRPr>
                    </a:p>
                  </a:txBody>
                  <a:tcPr marL="0" marR="0" marT="40640" marB="0">
                    <a:lnL w="9525">
                      <a:solidFill>
                        <a:srgbClr val="FFFFFF"/>
                      </a:solidFill>
                      <a:prstDash val="solid"/>
                    </a:lnL>
                    <a:lnT w="9525">
                      <a:solidFill>
                        <a:srgbClr val="FFFFFF"/>
                      </a:solidFill>
                      <a:prstDash val="solid"/>
                    </a:lnT>
                    <a:lnB w="9525">
                      <a:solidFill>
                        <a:srgbClr val="FFFFFF"/>
                      </a:solidFill>
                      <a:prstDash val="solid"/>
                    </a:lnB>
                    <a:solidFill>
                      <a:srgbClr val="E6E7E8"/>
                    </a:solidFill>
                  </a:tcPr>
                </a:tc>
                <a:extLst>
                  <a:ext uri="{0D108BD9-81ED-4DB2-BD59-A6C34878D82A}">
                    <a16:rowId xmlns:a16="http://schemas.microsoft.com/office/drawing/2014/main" val="10009"/>
                  </a:ext>
                </a:extLst>
              </a:tr>
              <a:tr h="157619">
                <a:tc>
                  <a:txBody>
                    <a:bodyPr/>
                    <a:lstStyle/>
                    <a:p>
                      <a:pPr marL="53340">
                        <a:lnSpc>
                          <a:spcPct val="100000"/>
                        </a:lnSpc>
                        <a:spcBef>
                          <a:spcPts val="320"/>
                        </a:spcBef>
                      </a:pPr>
                      <a:r>
                        <a:rPr sz="500" spc="15" dirty="0">
                          <a:solidFill>
                            <a:srgbClr val="231F20"/>
                          </a:solidFill>
                          <a:latin typeface="Trebuchet MS"/>
                          <a:cs typeface="Trebuchet MS"/>
                        </a:rPr>
                        <a:t>Nicaragua</a:t>
                      </a:r>
                      <a:endParaRPr sz="500">
                        <a:latin typeface="Trebuchet MS"/>
                        <a:cs typeface="Trebuchet MS"/>
                      </a:endParaRPr>
                    </a:p>
                  </a:txBody>
                  <a:tcPr marL="0" marR="0" marT="40640" marB="0">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44450" algn="ctr">
                        <a:lnSpc>
                          <a:spcPct val="100000"/>
                        </a:lnSpc>
                        <a:spcBef>
                          <a:spcPts val="320"/>
                        </a:spcBef>
                      </a:pPr>
                      <a:r>
                        <a:rPr sz="500" dirty="0">
                          <a:solidFill>
                            <a:srgbClr val="231F20"/>
                          </a:solidFill>
                          <a:latin typeface="Trebuchet MS"/>
                          <a:cs typeface="Trebuchet MS"/>
                        </a:rPr>
                        <a:t>1</a:t>
                      </a:r>
                      <a:endParaRPr sz="500">
                        <a:latin typeface="Trebuchet MS"/>
                        <a:cs typeface="Trebuchet MS"/>
                      </a:endParaRPr>
                    </a:p>
                  </a:txBody>
                  <a:tcPr marL="0" marR="0" marT="4064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35560" algn="ctr">
                        <a:lnSpc>
                          <a:spcPct val="100000"/>
                        </a:lnSpc>
                        <a:spcBef>
                          <a:spcPts val="320"/>
                        </a:spcBef>
                      </a:pPr>
                      <a:r>
                        <a:rPr sz="500" dirty="0">
                          <a:solidFill>
                            <a:srgbClr val="231F20"/>
                          </a:solidFill>
                          <a:latin typeface="Trebuchet MS"/>
                          <a:cs typeface="Trebuchet MS"/>
                        </a:rPr>
                        <a:t>0</a:t>
                      </a:r>
                      <a:endParaRPr sz="500">
                        <a:latin typeface="Trebuchet MS"/>
                        <a:cs typeface="Trebuchet MS"/>
                      </a:endParaRPr>
                    </a:p>
                  </a:txBody>
                  <a:tcPr marL="0" marR="0" marT="4064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44450" algn="ctr">
                        <a:lnSpc>
                          <a:spcPct val="100000"/>
                        </a:lnSpc>
                        <a:spcBef>
                          <a:spcPts val="320"/>
                        </a:spcBef>
                      </a:pPr>
                      <a:r>
                        <a:rPr sz="500" dirty="0">
                          <a:solidFill>
                            <a:srgbClr val="231F20"/>
                          </a:solidFill>
                          <a:latin typeface="Trebuchet MS"/>
                          <a:cs typeface="Trebuchet MS"/>
                        </a:rPr>
                        <a:t>2</a:t>
                      </a:r>
                      <a:endParaRPr sz="500">
                        <a:latin typeface="Trebuchet MS"/>
                        <a:cs typeface="Trebuchet MS"/>
                      </a:endParaRPr>
                    </a:p>
                  </a:txBody>
                  <a:tcPr marL="0" marR="0" marT="4064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35560" algn="ctr">
                        <a:lnSpc>
                          <a:spcPct val="100000"/>
                        </a:lnSpc>
                        <a:spcBef>
                          <a:spcPts val="320"/>
                        </a:spcBef>
                      </a:pPr>
                      <a:r>
                        <a:rPr sz="500" dirty="0">
                          <a:solidFill>
                            <a:srgbClr val="231F20"/>
                          </a:solidFill>
                          <a:latin typeface="Trebuchet MS"/>
                          <a:cs typeface="Trebuchet MS"/>
                        </a:rPr>
                        <a:t>0</a:t>
                      </a:r>
                      <a:endParaRPr sz="500">
                        <a:latin typeface="Trebuchet MS"/>
                        <a:cs typeface="Trebuchet MS"/>
                      </a:endParaRPr>
                    </a:p>
                  </a:txBody>
                  <a:tcPr marL="0" marR="0" marT="4064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44450" algn="ctr">
                        <a:lnSpc>
                          <a:spcPct val="100000"/>
                        </a:lnSpc>
                        <a:spcBef>
                          <a:spcPts val="320"/>
                        </a:spcBef>
                      </a:pPr>
                      <a:r>
                        <a:rPr sz="500" dirty="0">
                          <a:solidFill>
                            <a:srgbClr val="231F20"/>
                          </a:solidFill>
                          <a:latin typeface="Trebuchet MS"/>
                          <a:cs typeface="Trebuchet MS"/>
                        </a:rPr>
                        <a:t>0</a:t>
                      </a:r>
                      <a:endParaRPr sz="500">
                        <a:latin typeface="Trebuchet MS"/>
                        <a:cs typeface="Trebuchet MS"/>
                      </a:endParaRPr>
                    </a:p>
                  </a:txBody>
                  <a:tcPr marL="0" marR="0" marT="4064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62230" algn="ctr">
                        <a:lnSpc>
                          <a:spcPct val="100000"/>
                        </a:lnSpc>
                        <a:spcBef>
                          <a:spcPts val="320"/>
                        </a:spcBef>
                      </a:pPr>
                      <a:r>
                        <a:rPr sz="500" dirty="0">
                          <a:solidFill>
                            <a:srgbClr val="231F20"/>
                          </a:solidFill>
                          <a:latin typeface="Trebuchet MS"/>
                          <a:cs typeface="Trebuchet MS"/>
                        </a:rPr>
                        <a:t>3</a:t>
                      </a:r>
                      <a:endParaRPr sz="500">
                        <a:latin typeface="Trebuchet MS"/>
                        <a:cs typeface="Trebuchet MS"/>
                      </a:endParaRPr>
                    </a:p>
                  </a:txBody>
                  <a:tcPr marL="0" marR="0" marT="40640" marB="0">
                    <a:lnL w="9525">
                      <a:solidFill>
                        <a:srgbClr val="FFFFFF"/>
                      </a:solidFill>
                      <a:prstDash val="solid"/>
                    </a:lnL>
                    <a:lnT w="9525">
                      <a:solidFill>
                        <a:srgbClr val="FFFFFF"/>
                      </a:solidFill>
                      <a:prstDash val="solid"/>
                    </a:lnT>
                    <a:lnB w="9525">
                      <a:solidFill>
                        <a:srgbClr val="FFFFFF"/>
                      </a:solidFill>
                      <a:prstDash val="solid"/>
                    </a:lnB>
                    <a:solidFill>
                      <a:srgbClr val="E6E7E8"/>
                    </a:solidFill>
                  </a:tcPr>
                </a:tc>
                <a:extLst>
                  <a:ext uri="{0D108BD9-81ED-4DB2-BD59-A6C34878D82A}">
                    <a16:rowId xmlns:a16="http://schemas.microsoft.com/office/drawing/2014/main" val="10010"/>
                  </a:ext>
                </a:extLst>
              </a:tr>
              <a:tr h="157619">
                <a:tc>
                  <a:txBody>
                    <a:bodyPr/>
                    <a:lstStyle/>
                    <a:p>
                      <a:pPr marL="53340">
                        <a:lnSpc>
                          <a:spcPct val="100000"/>
                        </a:lnSpc>
                        <a:spcBef>
                          <a:spcPts val="320"/>
                        </a:spcBef>
                      </a:pPr>
                      <a:r>
                        <a:rPr sz="500" spc="25" dirty="0">
                          <a:solidFill>
                            <a:srgbClr val="231F20"/>
                          </a:solidFill>
                          <a:latin typeface="Trebuchet MS"/>
                          <a:cs typeface="Trebuchet MS"/>
                        </a:rPr>
                        <a:t>Panama</a:t>
                      </a:r>
                      <a:endParaRPr sz="500">
                        <a:latin typeface="Trebuchet MS"/>
                        <a:cs typeface="Trebuchet MS"/>
                      </a:endParaRPr>
                    </a:p>
                  </a:txBody>
                  <a:tcPr marL="0" marR="0" marT="40640" marB="0">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35560" algn="ctr">
                        <a:lnSpc>
                          <a:spcPct val="100000"/>
                        </a:lnSpc>
                        <a:spcBef>
                          <a:spcPts val="320"/>
                        </a:spcBef>
                      </a:pPr>
                      <a:r>
                        <a:rPr sz="500" dirty="0">
                          <a:solidFill>
                            <a:srgbClr val="231F20"/>
                          </a:solidFill>
                          <a:latin typeface="Trebuchet MS"/>
                          <a:cs typeface="Trebuchet MS"/>
                        </a:rPr>
                        <a:t>0</a:t>
                      </a:r>
                      <a:endParaRPr sz="500">
                        <a:latin typeface="Trebuchet MS"/>
                        <a:cs typeface="Trebuchet MS"/>
                      </a:endParaRPr>
                    </a:p>
                  </a:txBody>
                  <a:tcPr marL="0" marR="0" marT="4064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53340" algn="ctr">
                        <a:lnSpc>
                          <a:spcPct val="100000"/>
                        </a:lnSpc>
                        <a:spcBef>
                          <a:spcPts val="320"/>
                        </a:spcBef>
                      </a:pPr>
                      <a:r>
                        <a:rPr sz="500" dirty="0">
                          <a:solidFill>
                            <a:srgbClr val="231F20"/>
                          </a:solidFill>
                          <a:latin typeface="Trebuchet MS"/>
                          <a:cs typeface="Trebuchet MS"/>
                        </a:rPr>
                        <a:t>1</a:t>
                      </a:r>
                      <a:endParaRPr sz="500">
                        <a:latin typeface="Trebuchet MS"/>
                        <a:cs typeface="Trebuchet MS"/>
                      </a:endParaRPr>
                    </a:p>
                  </a:txBody>
                  <a:tcPr marL="0" marR="0" marT="4064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53340" algn="ctr">
                        <a:lnSpc>
                          <a:spcPct val="100000"/>
                        </a:lnSpc>
                        <a:spcBef>
                          <a:spcPts val="320"/>
                        </a:spcBef>
                      </a:pPr>
                      <a:r>
                        <a:rPr sz="500" dirty="0">
                          <a:solidFill>
                            <a:srgbClr val="231F20"/>
                          </a:solidFill>
                          <a:latin typeface="Trebuchet MS"/>
                          <a:cs typeface="Trebuchet MS"/>
                        </a:rPr>
                        <a:t>1</a:t>
                      </a:r>
                      <a:endParaRPr sz="500">
                        <a:latin typeface="Trebuchet MS"/>
                        <a:cs typeface="Trebuchet MS"/>
                      </a:endParaRPr>
                    </a:p>
                  </a:txBody>
                  <a:tcPr marL="0" marR="0" marT="4064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35560" algn="ctr">
                        <a:lnSpc>
                          <a:spcPct val="100000"/>
                        </a:lnSpc>
                        <a:spcBef>
                          <a:spcPts val="320"/>
                        </a:spcBef>
                      </a:pPr>
                      <a:r>
                        <a:rPr sz="500" dirty="0">
                          <a:solidFill>
                            <a:srgbClr val="231F20"/>
                          </a:solidFill>
                          <a:latin typeface="Trebuchet MS"/>
                          <a:cs typeface="Trebuchet MS"/>
                        </a:rPr>
                        <a:t>3</a:t>
                      </a:r>
                      <a:endParaRPr sz="500">
                        <a:latin typeface="Trebuchet MS"/>
                        <a:cs typeface="Trebuchet MS"/>
                      </a:endParaRPr>
                    </a:p>
                  </a:txBody>
                  <a:tcPr marL="0" marR="0" marT="4064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44450" algn="ctr">
                        <a:lnSpc>
                          <a:spcPct val="100000"/>
                        </a:lnSpc>
                        <a:spcBef>
                          <a:spcPts val="320"/>
                        </a:spcBef>
                      </a:pPr>
                      <a:r>
                        <a:rPr sz="500" dirty="0">
                          <a:solidFill>
                            <a:srgbClr val="231F20"/>
                          </a:solidFill>
                          <a:latin typeface="Trebuchet MS"/>
                          <a:cs typeface="Trebuchet MS"/>
                        </a:rPr>
                        <a:t>3</a:t>
                      </a:r>
                      <a:endParaRPr sz="500">
                        <a:latin typeface="Trebuchet MS"/>
                        <a:cs typeface="Trebuchet MS"/>
                      </a:endParaRPr>
                    </a:p>
                  </a:txBody>
                  <a:tcPr marL="0" marR="0" marT="4064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62230" algn="ctr">
                        <a:lnSpc>
                          <a:spcPct val="100000"/>
                        </a:lnSpc>
                        <a:spcBef>
                          <a:spcPts val="320"/>
                        </a:spcBef>
                      </a:pPr>
                      <a:r>
                        <a:rPr sz="500" dirty="0">
                          <a:solidFill>
                            <a:srgbClr val="231F20"/>
                          </a:solidFill>
                          <a:latin typeface="Trebuchet MS"/>
                          <a:cs typeface="Trebuchet MS"/>
                        </a:rPr>
                        <a:t>8</a:t>
                      </a:r>
                      <a:endParaRPr sz="500">
                        <a:latin typeface="Trebuchet MS"/>
                        <a:cs typeface="Trebuchet MS"/>
                      </a:endParaRPr>
                    </a:p>
                  </a:txBody>
                  <a:tcPr marL="0" marR="0" marT="40640" marB="0">
                    <a:lnL w="9525">
                      <a:solidFill>
                        <a:srgbClr val="FFFFFF"/>
                      </a:solidFill>
                      <a:prstDash val="solid"/>
                    </a:lnL>
                    <a:lnT w="9525">
                      <a:solidFill>
                        <a:srgbClr val="FFFFFF"/>
                      </a:solidFill>
                      <a:prstDash val="solid"/>
                    </a:lnT>
                    <a:lnB w="9525">
                      <a:solidFill>
                        <a:srgbClr val="FFFFFF"/>
                      </a:solidFill>
                      <a:prstDash val="solid"/>
                    </a:lnB>
                    <a:solidFill>
                      <a:srgbClr val="E6E7E8"/>
                    </a:solidFill>
                  </a:tcPr>
                </a:tc>
                <a:extLst>
                  <a:ext uri="{0D108BD9-81ED-4DB2-BD59-A6C34878D82A}">
                    <a16:rowId xmlns:a16="http://schemas.microsoft.com/office/drawing/2014/main" val="10011"/>
                  </a:ext>
                </a:extLst>
              </a:tr>
              <a:tr h="157619">
                <a:tc>
                  <a:txBody>
                    <a:bodyPr/>
                    <a:lstStyle/>
                    <a:p>
                      <a:pPr marL="53340">
                        <a:lnSpc>
                          <a:spcPct val="100000"/>
                        </a:lnSpc>
                        <a:spcBef>
                          <a:spcPts val="320"/>
                        </a:spcBef>
                      </a:pPr>
                      <a:r>
                        <a:rPr sz="500" spc="15" dirty="0">
                          <a:solidFill>
                            <a:srgbClr val="231F20"/>
                          </a:solidFill>
                          <a:latin typeface="Trebuchet MS"/>
                          <a:cs typeface="Trebuchet MS"/>
                        </a:rPr>
                        <a:t>Uruguay</a:t>
                      </a:r>
                      <a:endParaRPr sz="500">
                        <a:latin typeface="Trebuchet MS"/>
                        <a:cs typeface="Trebuchet MS"/>
                      </a:endParaRPr>
                    </a:p>
                  </a:txBody>
                  <a:tcPr marL="0" marR="0" marT="40640" marB="0">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26670" algn="ctr">
                        <a:lnSpc>
                          <a:spcPct val="100000"/>
                        </a:lnSpc>
                        <a:spcBef>
                          <a:spcPts val="320"/>
                        </a:spcBef>
                      </a:pPr>
                      <a:r>
                        <a:rPr sz="500" dirty="0">
                          <a:solidFill>
                            <a:srgbClr val="231F20"/>
                          </a:solidFill>
                          <a:latin typeface="Trebuchet MS"/>
                          <a:cs typeface="Trebuchet MS"/>
                        </a:rPr>
                        <a:t>2</a:t>
                      </a:r>
                      <a:endParaRPr sz="500">
                        <a:latin typeface="Trebuchet MS"/>
                        <a:cs typeface="Trebuchet MS"/>
                      </a:endParaRPr>
                    </a:p>
                  </a:txBody>
                  <a:tcPr marL="0" marR="0" marT="4064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44450" algn="ctr">
                        <a:lnSpc>
                          <a:spcPct val="100000"/>
                        </a:lnSpc>
                        <a:spcBef>
                          <a:spcPts val="320"/>
                        </a:spcBef>
                      </a:pPr>
                      <a:r>
                        <a:rPr sz="500" dirty="0">
                          <a:solidFill>
                            <a:srgbClr val="231F20"/>
                          </a:solidFill>
                          <a:latin typeface="Trebuchet MS"/>
                          <a:cs typeface="Trebuchet MS"/>
                        </a:rPr>
                        <a:t>4</a:t>
                      </a:r>
                      <a:endParaRPr sz="500">
                        <a:latin typeface="Trebuchet MS"/>
                        <a:cs typeface="Trebuchet MS"/>
                      </a:endParaRPr>
                    </a:p>
                  </a:txBody>
                  <a:tcPr marL="0" marR="0" marT="4064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53340" algn="ctr">
                        <a:lnSpc>
                          <a:spcPct val="100000"/>
                        </a:lnSpc>
                        <a:spcBef>
                          <a:spcPts val="320"/>
                        </a:spcBef>
                      </a:pPr>
                      <a:r>
                        <a:rPr sz="500" dirty="0">
                          <a:solidFill>
                            <a:srgbClr val="231F20"/>
                          </a:solidFill>
                          <a:latin typeface="Trebuchet MS"/>
                          <a:cs typeface="Trebuchet MS"/>
                        </a:rPr>
                        <a:t>1</a:t>
                      </a:r>
                      <a:endParaRPr sz="500">
                        <a:latin typeface="Trebuchet MS"/>
                        <a:cs typeface="Trebuchet MS"/>
                      </a:endParaRPr>
                    </a:p>
                  </a:txBody>
                  <a:tcPr marL="0" marR="0" marT="4064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35560" algn="ctr">
                        <a:lnSpc>
                          <a:spcPct val="100000"/>
                        </a:lnSpc>
                        <a:spcBef>
                          <a:spcPts val="320"/>
                        </a:spcBef>
                      </a:pPr>
                      <a:r>
                        <a:rPr sz="500" dirty="0">
                          <a:solidFill>
                            <a:srgbClr val="231F20"/>
                          </a:solidFill>
                          <a:latin typeface="Trebuchet MS"/>
                          <a:cs typeface="Trebuchet MS"/>
                        </a:rPr>
                        <a:t>0</a:t>
                      </a:r>
                      <a:endParaRPr sz="500">
                        <a:latin typeface="Trebuchet MS"/>
                        <a:cs typeface="Trebuchet MS"/>
                      </a:endParaRPr>
                    </a:p>
                  </a:txBody>
                  <a:tcPr marL="0" marR="0" marT="4064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53340" algn="ctr">
                        <a:lnSpc>
                          <a:spcPct val="100000"/>
                        </a:lnSpc>
                        <a:spcBef>
                          <a:spcPts val="320"/>
                        </a:spcBef>
                      </a:pPr>
                      <a:r>
                        <a:rPr sz="500" dirty="0">
                          <a:solidFill>
                            <a:srgbClr val="231F20"/>
                          </a:solidFill>
                          <a:latin typeface="Trebuchet MS"/>
                          <a:cs typeface="Trebuchet MS"/>
                        </a:rPr>
                        <a:t>1</a:t>
                      </a:r>
                      <a:endParaRPr sz="500">
                        <a:latin typeface="Trebuchet MS"/>
                        <a:cs typeface="Trebuchet MS"/>
                      </a:endParaRPr>
                    </a:p>
                  </a:txBody>
                  <a:tcPr marL="0" marR="0" marT="4064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62230" algn="ctr">
                        <a:lnSpc>
                          <a:spcPct val="100000"/>
                        </a:lnSpc>
                        <a:spcBef>
                          <a:spcPts val="320"/>
                        </a:spcBef>
                      </a:pPr>
                      <a:r>
                        <a:rPr sz="500" dirty="0">
                          <a:solidFill>
                            <a:srgbClr val="231F20"/>
                          </a:solidFill>
                          <a:latin typeface="Trebuchet MS"/>
                          <a:cs typeface="Trebuchet MS"/>
                        </a:rPr>
                        <a:t>8</a:t>
                      </a:r>
                      <a:endParaRPr sz="500">
                        <a:latin typeface="Trebuchet MS"/>
                        <a:cs typeface="Trebuchet MS"/>
                      </a:endParaRPr>
                    </a:p>
                  </a:txBody>
                  <a:tcPr marL="0" marR="0" marT="40640" marB="0">
                    <a:lnL w="9525">
                      <a:solidFill>
                        <a:srgbClr val="FFFFFF"/>
                      </a:solidFill>
                      <a:prstDash val="solid"/>
                    </a:lnL>
                    <a:lnT w="9525">
                      <a:solidFill>
                        <a:srgbClr val="FFFFFF"/>
                      </a:solidFill>
                      <a:prstDash val="solid"/>
                    </a:lnT>
                    <a:lnB w="9525">
                      <a:solidFill>
                        <a:srgbClr val="FFFFFF"/>
                      </a:solidFill>
                      <a:prstDash val="solid"/>
                    </a:lnB>
                    <a:solidFill>
                      <a:srgbClr val="E6E7E8"/>
                    </a:solidFill>
                  </a:tcPr>
                </a:tc>
                <a:extLst>
                  <a:ext uri="{0D108BD9-81ED-4DB2-BD59-A6C34878D82A}">
                    <a16:rowId xmlns:a16="http://schemas.microsoft.com/office/drawing/2014/main" val="10012"/>
                  </a:ext>
                </a:extLst>
              </a:tr>
              <a:tr h="157619">
                <a:tc>
                  <a:txBody>
                    <a:bodyPr/>
                    <a:lstStyle/>
                    <a:p>
                      <a:pPr marL="53340">
                        <a:lnSpc>
                          <a:spcPct val="100000"/>
                        </a:lnSpc>
                        <a:spcBef>
                          <a:spcPts val="320"/>
                        </a:spcBef>
                      </a:pPr>
                      <a:r>
                        <a:rPr sz="500" spc="5" dirty="0">
                          <a:solidFill>
                            <a:srgbClr val="231F20"/>
                          </a:solidFill>
                          <a:latin typeface="Trebuchet MS"/>
                          <a:cs typeface="Trebuchet MS"/>
                        </a:rPr>
                        <a:t>Venezuela</a:t>
                      </a:r>
                      <a:endParaRPr sz="500">
                        <a:latin typeface="Trebuchet MS"/>
                        <a:cs typeface="Trebuchet MS"/>
                      </a:endParaRPr>
                    </a:p>
                  </a:txBody>
                  <a:tcPr marL="0" marR="0" marT="40640" marB="0">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27305" algn="ctr">
                        <a:lnSpc>
                          <a:spcPct val="100000"/>
                        </a:lnSpc>
                        <a:spcBef>
                          <a:spcPts val="320"/>
                        </a:spcBef>
                      </a:pPr>
                      <a:r>
                        <a:rPr sz="500" dirty="0">
                          <a:solidFill>
                            <a:srgbClr val="231F20"/>
                          </a:solidFill>
                          <a:latin typeface="Trebuchet MS"/>
                          <a:cs typeface="Trebuchet MS"/>
                        </a:rPr>
                        <a:t>2</a:t>
                      </a:r>
                      <a:endParaRPr sz="500">
                        <a:latin typeface="Trebuchet MS"/>
                        <a:cs typeface="Trebuchet MS"/>
                      </a:endParaRPr>
                    </a:p>
                  </a:txBody>
                  <a:tcPr marL="0" marR="0" marT="4064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45085" algn="ctr">
                        <a:lnSpc>
                          <a:spcPct val="100000"/>
                        </a:lnSpc>
                        <a:spcBef>
                          <a:spcPts val="320"/>
                        </a:spcBef>
                      </a:pPr>
                      <a:r>
                        <a:rPr sz="500" dirty="0">
                          <a:solidFill>
                            <a:srgbClr val="231F20"/>
                          </a:solidFill>
                          <a:latin typeface="Trebuchet MS"/>
                          <a:cs typeface="Trebuchet MS"/>
                        </a:rPr>
                        <a:t>1</a:t>
                      </a:r>
                      <a:endParaRPr sz="500">
                        <a:latin typeface="Trebuchet MS"/>
                        <a:cs typeface="Trebuchet MS"/>
                      </a:endParaRPr>
                    </a:p>
                  </a:txBody>
                  <a:tcPr marL="0" marR="0" marT="4064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45085" algn="ctr">
                        <a:lnSpc>
                          <a:spcPct val="100000"/>
                        </a:lnSpc>
                        <a:spcBef>
                          <a:spcPts val="320"/>
                        </a:spcBef>
                      </a:pPr>
                      <a:r>
                        <a:rPr sz="500" dirty="0">
                          <a:solidFill>
                            <a:srgbClr val="231F20"/>
                          </a:solidFill>
                          <a:latin typeface="Trebuchet MS"/>
                          <a:cs typeface="Trebuchet MS"/>
                        </a:rPr>
                        <a:t>5</a:t>
                      </a:r>
                      <a:endParaRPr sz="500">
                        <a:latin typeface="Trebuchet MS"/>
                        <a:cs typeface="Trebuchet MS"/>
                      </a:endParaRPr>
                    </a:p>
                  </a:txBody>
                  <a:tcPr marL="0" marR="0" marT="4064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35560" algn="ctr">
                        <a:lnSpc>
                          <a:spcPct val="100000"/>
                        </a:lnSpc>
                        <a:spcBef>
                          <a:spcPts val="320"/>
                        </a:spcBef>
                      </a:pPr>
                      <a:r>
                        <a:rPr sz="500" dirty="0">
                          <a:solidFill>
                            <a:srgbClr val="231F20"/>
                          </a:solidFill>
                          <a:latin typeface="Trebuchet MS"/>
                          <a:cs typeface="Trebuchet MS"/>
                        </a:rPr>
                        <a:t>3</a:t>
                      </a:r>
                      <a:endParaRPr sz="500">
                        <a:latin typeface="Trebuchet MS"/>
                        <a:cs typeface="Trebuchet MS"/>
                      </a:endParaRPr>
                    </a:p>
                  </a:txBody>
                  <a:tcPr marL="0" marR="0" marT="4064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45085" algn="ctr">
                        <a:lnSpc>
                          <a:spcPct val="100000"/>
                        </a:lnSpc>
                        <a:spcBef>
                          <a:spcPts val="320"/>
                        </a:spcBef>
                      </a:pPr>
                      <a:r>
                        <a:rPr sz="500" dirty="0">
                          <a:solidFill>
                            <a:srgbClr val="231F20"/>
                          </a:solidFill>
                          <a:latin typeface="Trebuchet MS"/>
                          <a:cs typeface="Trebuchet MS"/>
                        </a:rPr>
                        <a:t>3</a:t>
                      </a:r>
                      <a:endParaRPr sz="500">
                        <a:latin typeface="Trebuchet MS"/>
                        <a:cs typeface="Trebuchet MS"/>
                      </a:endParaRPr>
                    </a:p>
                  </a:txBody>
                  <a:tcPr marL="0" marR="0" marT="4064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24765" algn="ctr">
                        <a:lnSpc>
                          <a:spcPct val="100000"/>
                        </a:lnSpc>
                        <a:spcBef>
                          <a:spcPts val="320"/>
                        </a:spcBef>
                      </a:pPr>
                      <a:r>
                        <a:rPr sz="500" spc="-10" dirty="0">
                          <a:solidFill>
                            <a:srgbClr val="231F20"/>
                          </a:solidFill>
                          <a:latin typeface="Trebuchet MS"/>
                          <a:cs typeface="Trebuchet MS"/>
                        </a:rPr>
                        <a:t>14</a:t>
                      </a:r>
                      <a:endParaRPr sz="500">
                        <a:latin typeface="Trebuchet MS"/>
                        <a:cs typeface="Trebuchet MS"/>
                      </a:endParaRPr>
                    </a:p>
                  </a:txBody>
                  <a:tcPr marL="0" marR="0" marT="40640" marB="0">
                    <a:lnL w="9525">
                      <a:solidFill>
                        <a:srgbClr val="FFFFFF"/>
                      </a:solidFill>
                      <a:prstDash val="solid"/>
                    </a:lnL>
                    <a:lnT w="9525">
                      <a:solidFill>
                        <a:srgbClr val="FFFFFF"/>
                      </a:solidFill>
                      <a:prstDash val="solid"/>
                    </a:lnT>
                    <a:lnB w="9525">
                      <a:solidFill>
                        <a:srgbClr val="FFFFFF"/>
                      </a:solidFill>
                      <a:prstDash val="solid"/>
                    </a:lnB>
                    <a:solidFill>
                      <a:srgbClr val="E6E7E8"/>
                    </a:solidFill>
                  </a:tcPr>
                </a:tc>
                <a:extLst>
                  <a:ext uri="{0D108BD9-81ED-4DB2-BD59-A6C34878D82A}">
                    <a16:rowId xmlns:a16="http://schemas.microsoft.com/office/drawing/2014/main" val="10013"/>
                  </a:ext>
                </a:extLst>
              </a:tr>
              <a:tr h="157615">
                <a:tc>
                  <a:txBody>
                    <a:bodyPr/>
                    <a:lstStyle/>
                    <a:p>
                      <a:pPr marL="53340">
                        <a:lnSpc>
                          <a:spcPct val="100000"/>
                        </a:lnSpc>
                        <a:spcBef>
                          <a:spcPts val="320"/>
                        </a:spcBef>
                      </a:pPr>
                      <a:r>
                        <a:rPr sz="500" spc="-10" dirty="0">
                          <a:solidFill>
                            <a:srgbClr val="231F20"/>
                          </a:solidFill>
                          <a:latin typeface="Trebuchet MS"/>
                          <a:cs typeface="Trebuchet MS"/>
                        </a:rPr>
                        <a:t>Total</a:t>
                      </a:r>
                      <a:endParaRPr sz="500">
                        <a:latin typeface="Trebuchet MS"/>
                        <a:cs typeface="Trebuchet MS"/>
                      </a:endParaRPr>
                    </a:p>
                  </a:txBody>
                  <a:tcPr marL="0" marR="0" marT="40640" marB="0">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1270" algn="ctr">
                        <a:lnSpc>
                          <a:spcPct val="100000"/>
                        </a:lnSpc>
                        <a:spcBef>
                          <a:spcPts val="320"/>
                        </a:spcBef>
                      </a:pPr>
                      <a:r>
                        <a:rPr sz="500" spc="15" dirty="0">
                          <a:solidFill>
                            <a:srgbClr val="231F20"/>
                          </a:solidFill>
                          <a:latin typeface="Trebuchet MS"/>
                          <a:cs typeface="Trebuchet MS"/>
                        </a:rPr>
                        <a:t>30</a:t>
                      </a:r>
                      <a:endParaRPr sz="500">
                        <a:latin typeface="Trebuchet MS"/>
                        <a:cs typeface="Trebuchet MS"/>
                      </a:endParaRPr>
                    </a:p>
                  </a:txBody>
                  <a:tcPr marL="0" marR="0" marT="4064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635" algn="ctr">
                        <a:lnSpc>
                          <a:spcPct val="100000"/>
                        </a:lnSpc>
                        <a:spcBef>
                          <a:spcPts val="320"/>
                        </a:spcBef>
                      </a:pPr>
                      <a:r>
                        <a:rPr sz="500" spc="-5" dirty="0">
                          <a:solidFill>
                            <a:srgbClr val="231F20"/>
                          </a:solidFill>
                          <a:latin typeface="Trebuchet MS"/>
                          <a:cs typeface="Trebuchet MS"/>
                        </a:rPr>
                        <a:t>15</a:t>
                      </a:r>
                      <a:endParaRPr sz="500">
                        <a:latin typeface="Trebuchet MS"/>
                        <a:cs typeface="Trebuchet MS"/>
                      </a:endParaRPr>
                    </a:p>
                  </a:txBody>
                  <a:tcPr marL="0" marR="0" marT="4064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1905" algn="ctr">
                        <a:lnSpc>
                          <a:spcPct val="100000"/>
                        </a:lnSpc>
                        <a:spcBef>
                          <a:spcPts val="320"/>
                        </a:spcBef>
                      </a:pPr>
                      <a:r>
                        <a:rPr sz="500" spc="20" dirty="0">
                          <a:solidFill>
                            <a:srgbClr val="231F20"/>
                          </a:solidFill>
                          <a:latin typeface="Trebuchet MS"/>
                          <a:cs typeface="Trebuchet MS"/>
                        </a:rPr>
                        <a:t>45</a:t>
                      </a:r>
                      <a:endParaRPr sz="500">
                        <a:latin typeface="Trebuchet MS"/>
                        <a:cs typeface="Trebuchet MS"/>
                      </a:endParaRPr>
                    </a:p>
                  </a:txBody>
                  <a:tcPr marL="0" marR="0" marT="4064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1270" algn="ctr">
                        <a:lnSpc>
                          <a:spcPct val="100000"/>
                        </a:lnSpc>
                        <a:spcBef>
                          <a:spcPts val="320"/>
                        </a:spcBef>
                      </a:pPr>
                      <a:r>
                        <a:rPr sz="500" spc="15" dirty="0">
                          <a:solidFill>
                            <a:srgbClr val="231F20"/>
                          </a:solidFill>
                          <a:latin typeface="Trebuchet MS"/>
                          <a:cs typeface="Trebuchet MS"/>
                        </a:rPr>
                        <a:t>24</a:t>
                      </a:r>
                      <a:endParaRPr sz="500">
                        <a:latin typeface="Trebuchet MS"/>
                        <a:cs typeface="Trebuchet MS"/>
                      </a:endParaRPr>
                    </a:p>
                  </a:txBody>
                  <a:tcPr marL="0" marR="0" marT="4064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635" algn="ctr">
                        <a:lnSpc>
                          <a:spcPct val="100000"/>
                        </a:lnSpc>
                        <a:spcBef>
                          <a:spcPts val="320"/>
                        </a:spcBef>
                      </a:pPr>
                      <a:r>
                        <a:rPr sz="500" spc="10" dirty="0">
                          <a:solidFill>
                            <a:srgbClr val="231F20"/>
                          </a:solidFill>
                          <a:latin typeface="Trebuchet MS"/>
                          <a:cs typeface="Trebuchet MS"/>
                        </a:rPr>
                        <a:t>32</a:t>
                      </a:r>
                      <a:endParaRPr sz="500">
                        <a:latin typeface="Trebuchet MS"/>
                        <a:cs typeface="Trebuchet MS"/>
                      </a:endParaRPr>
                    </a:p>
                  </a:txBody>
                  <a:tcPr marL="0" marR="0" marT="40640"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E6E7E8"/>
                    </a:solidFill>
                  </a:tcPr>
                </a:tc>
                <a:tc>
                  <a:txBody>
                    <a:bodyPr/>
                    <a:lstStyle/>
                    <a:p>
                      <a:pPr marL="635" algn="ctr">
                        <a:lnSpc>
                          <a:spcPct val="100000"/>
                        </a:lnSpc>
                        <a:spcBef>
                          <a:spcPts val="320"/>
                        </a:spcBef>
                      </a:pPr>
                      <a:r>
                        <a:rPr sz="500" spc="5" dirty="0">
                          <a:solidFill>
                            <a:srgbClr val="231F20"/>
                          </a:solidFill>
                          <a:latin typeface="Trebuchet MS"/>
                          <a:cs typeface="Trebuchet MS"/>
                        </a:rPr>
                        <a:t>146</a:t>
                      </a:r>
                      <a:endParaRPr sz="500">
                        <a:latin typeface="Trebuchet MS"/>
                        <a:cs typeface="Trebuchet MS"/>
                      </a:endParaRPr>
                    </a:p>
                  </a:txBody>
                  <a:tcPr marL="0" marR="0" marT="40640" marB="0">
                    <a:lnL w="9525">
                      <a:solidFill>
                        <a:srgbClr val="FFFFFF"/>
                      </a:solidFill>
                      <a:prstDash val="solid"/>
                    </a:lnL>
                    <a:lnT w="9525">
                      <a:solidFill>
                        <a:srgbClr val="FFFFFF"/>
                      </a:solidFill>
                      <a:prstDash val="solid"/>
                    </a:lnT>
                    <a:lnB w="9525">
                      <a:solidFill>
                        <a:srgbClr val="FFFFFF"/>
                      </a:solidFill>
                      <a:prstDash val="solid"/>
                    </a:lnB>
                    <a:solidFill>
                      <a:srgbClr val="E6E7E8"/>
                    </a:solidFill>
                  </a:tcPr>
                </a:tc>
                <a:extLst>
                  <a:ext uri="{0D108BD9-81ED-4DB2-BD59-A6C34878D82A}">
                    <a16:rowId xmlns:a16="http://schemas.microsoft.com/office/drawing/2014/main" val="10014"/>
                  </a:ext>
                </a:extLst>
              </a:tr>
            </a:tbl>
          </a:graphicData>
        </a:graphic>
      </p:graphicFrame>
    </p:spTree>
  </p:cSld>
  <p:clrMapOvr>
    <a:masterClrMapping/>
  </p:clrMapOvr>
  <p:transition>
    <p:cut/>
  </p:transition>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645958"/>
            <a:ext cx="3299460" cy="349391"/>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In a pure office-seeking world, you wouldn’t see coalition  governments in presidential democracies.</a:t>
            </a:r>
          </a:p>
        </p:txBody>
      </p:sp>
      <p:sp>
        <p:nvSpPr>
          <p:cNvPr id="3" name="object 3"/>
          <p:cNvSpPr txBox="1"/>
          <p:nvPr/>
        </p:nvSpPr>
        <p:spPr>
          <a:xfrm>
            <a:off x="347294" y="1350110"/>
            <a:ext cx="3735070" cy="1068070"/>
          </a:xfrm>
          <a:prstGeom prst="rect">
            <a:avLst/>
          </a:prstGeom>
        </p:spPr>
        <p:txBody>
          <a:bodyPr vert="horz" wrap="square" lIns="0" tIns="6985" rIns="0" bIns="0" rtlCol="0">
            <a:spAutoFit/>
          </a:bodyPr>
          <a:lstStyle/>
          <a:p>
            <a:pPr marL="12700" marR="5080">
              <a:lnSpc>
                <a:spcPct val="102600"/>
              </a:lnSpc>
              <a:spcBef>
                <a:spcPts val="55"/>
              </a:spcBef>
            </a:pPr>
            <a:r>
              <a:rPr sz="1100" dirty="0">
                <a:cs typeface="Tahoma"/>
              </a:rPr>
              <a:t>In a world in which the president cares about policy as well, you  might see coalition governments.</a:t>
            </a:r>
          </a:p>
          <a:p>
            <a:pPr>
              <a:lnSpc>
                <a:spcPct val="100000"/>
              </a:lnSpc>
            </a:pPr>
            <a:endParaRPr sz="1100" dirty="0">
              <a:cs typeface="Tahoma"/>
            </a:endParaRPr>
          </a:p>
          <a:p>
            <a:pPr>
              <a:lnSpc>
                <a:spcPct val="100000"/>
              </a:lnSpc>
              <a:spcBef>
                <a:spcPts val="55"/>
              </a:spcBef>
            </a:pPr>
            <a:endParaRPr sz="1200" dirty="0">
              <a:cs typeface="Tahoma"/>
            </a:endParaRPr>
          </a:p>
          <a:p>
            <a:pPr marL="12700" marR="191135">
              <a:lnSpc>
                <a:spcPct val="102699"/>
              </a:lnSpc>
              <a:spcBef>
                <a:spcPts val="5"/>
              </a:spcBef>
            </a:pPr>
            <a:r>
              <a:rPr sz="1100" dirty="0">
                <a:solidFill>
                  <a:srgbClr val="00B0F0"/>
                </a:solidFill>
                <a:cs typeface="Tahoma"/>
              </a:rPr>
              <a:t>The extent to which a president is willing to form a coalition  depends on their legislative powers.</a:t>
            </a:r>
          </a:p>
        </p:txBody>
      </p:sp>
    </p:spTree>
  </p:cSld>
  <p:clrMapOvr>
    <a:masterClrMapping/>
  </p:clrMapOvr>
  <p:transition>
    <p:cut/>
  </p:transition>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9194" y="687589"/>
            <a:ext cx="3855720" cy="1668145"/>
          </a:xfrm>
          <a:prstGeom prst="rect">
            <a:avLst/>
          </a:prstGeom>
        </p:spPr>
        <p:txBody>
          <a:bodyPr vert="horz" wrap="square" lIns="0" tIns="6985" rIns="0" bIns="0" rtlCol="0">
            <a:spAutoFit/>
          </a:bodyPr>
          <a:lstStyle/>
          <a:p>
            <a:pPr marL="50800" marR="94615">
              <a:lnSpc>
                <a:spcPct val="102600"/>
              </a:lnSpc>
              <a:spcBef>
                <a:spcPts val="55"/>
              </a:spcBef>
            </a:pPr>
            <a:r>
              <a:rPr sz="1100" dirty="0">
                <a:solidFill>
                  <a:srgbClr val="00B0F0"/>
                </a:solidFill>
                <a:cs typeface="Tahoma"/>
              </a:rPr>
              <a:t>Governments in presidential democracies have more nonpartisan  ministers.</a:t>
            </a:r>
          </a:p>
          <a:p>
            <a:pPr>
              <a:lnSpc>
                <a:spcPct val="100000"/>
              </a:lnSpc>
              <a:spcBef>
                <a:spcPts val="25"/>
              </a:spcBef>
            </a:pPr>
            <a:endParaRPr sz="1400" dirty="0">
              <a:cs typeface="Tahoma"/>
            </a:endParaRPr>
          </a:p>
          <a:p>
            <a:pPr marL="327660" marR="43180" indent="-139065">
              <a:lnSpc>
                <a:spcPct val="102699"/>
              </a:lnSpc>
              <a:buFont typeface="Arial"/>
              <a:buChar char="•"/>
              <a:tabLst>
                <a:tab pos="328295" algn="l"/>
              </a:tabLst>
            </a:pPr>
            <a:r>
              <a:rPr sz="1100" dirty="0">
                <a:cs typeface="Tahoma"/>
              </a:rPr>
              <a:t>A </a:t>
            </a:r>
            <a:r>
              <a:rPr sz="1100" dirty="0">
                <a:solidFill>
                  <a:srgbClr val="00B0F0"/>
                </a:solidFill>
                <a:cs typeface="Tahoma"/>
              </a:rPr>
              <a:t>nonpartisan minister </a:t>
            </a:r>
            <a:r>
              <a:rPr sz="1100" dirty="0">
                <a:cs typeface="Tahoma"/>
              </a:rPr>
              <a:t>is someone who does not come from  the legislature.</a:t>
            </a:r>
          </a:p>
          <a:p>
            <a:pPr>
              <a:lnSpc>
                <a:spcPct val="100000"/>
              </a:lnSpc>
            </a:pPr>
            <a:endParaRPr sz="1100" dirty="0">
              <a:cs typeface="Tahoma"/>
            </a:endParaRPr>
          </a:p>
          <a:p>
            <a:pPr>
              <a:lnSpc>
                <a:spcPct val="100000"/>
              </a:lnSpc>
              <a:spcBef>
                <a:spcPts val="55"/>
              </a:spcBef>
            </a:pPr>
            <a:endParaRPr sz="1450" dirty="0">
              <a:cs typeface="Tahoma"/>
            </a:endParaRPr>
          </a:p>
          <a:p>
            <a:pPr marL="50800" marR="148590">
              <a:lnSpc>
                <a:spcPct val="102600"/>
              </a:lnSpc>
            </a:pPr>
            <a:r>
              <a:rPr sz="1100" dirty="0">
                <a:solidFill>
                  <a:srgbClr val="00B0F0"/>
                </a:solidFill>
                <a:cs typeface="Tahoma"/>
              </a:rPr>
              <a:t>Presidents allocate cabinet portfolios in a less proportional way  than prime ministers.</a:t>
            </a:r>
          </a:p>
        </p:txBody>
      </p:sp>
    </p:spTree>
  </p:cSld>
  <p:clrMapOvr>
    <a:masterClrMapping/>
  </p:clrMapOvr>
  <p:transition>
    <p:cut/>
  </p:transition>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731899"/>
            <a:ext cx="3915511" cy="349391"/>
          </a:xfrm>
          <a:prstGeom prst="rect">
            <a:avLst/>
          </a:prstGeom>
        </p:spPr>
        <p:txBody>
          <a:bodyPr vert="horz" wrap="square" lIns="0" tIns="6985" rIns="0" bIns="0" rtlCol="0">
            <a:spAutoFit/>
          </a:bodyPr>
          <a:lstStyle/>
          <a:p>
            <a:pPr marL="12700" marR="5080">
              <a:lnSpc>
                <a:spcPct val="102600"/>
              </a:lnSpc>
              <a:spcBef>
                <a:spcPts val="55"/>
              </a:spcBef>
            </a:pPr>
            <a:r>
              <a:rPr dirty="0">
                <a:solidFill>
                  <a:srgbClr val="00B0F0"/>
                </a:solidFill>
                <a:latin typeface="+mn-lt"/>
              </a:rPr>
              <a:t>Government Composition in Presidential and Parliamentary  Democracies</a:t>
            </a:r>
          </a:p>
        </p:txBody>
      </p:sp>
      <p:graphicFrame>
        <p:nvGraphicFramePr>
          <p:cNvPr id="3" name="object 3"/>
          <p:cNvGraphicFramePr>
            <a:graphicFrameLocks noGrp="1"/>
          </p:cNvGraphicFramePr>
          <p:nvPr/>
        </p:nvGraphicFramePr>
        <p:xfrm>
          <a:off x="287329" y="1361931"/>
          <a:ext cx="4079874" cy="834693"/>
        </p:xfrm>
        <a:graphic>
          <a:graphicData uri="http://schemas.openxmlformats.org/drawingml/2006/table">
            <a:tbl>
              <a:tblPr firstRow="1" bandRow="1">
                <a:tableStyleId>{2D5ABB26-0587-4C30-8999-92F81FD0307C}</a:tableStyleId>
              </a:tblPr>
              <a:tblGrid>
                <a:gridCol w="991869">
                  <a:extLst>
                    <a:ext uri="{9D8B030D-6E8A-4147-A177-3AD203B41FA5}">
                      <a16:colId xmlns:a16="http://schemas.microsoft.com/office/drawing/2014/main" val="20000"/>
                    </a:ext>
                  </a:extLst>
                </a:gridCol>
                <a:gridCol w="1387475">
                  <a:extLst>
                    <a:ext uri="{9D8B030D-6E8A-4147-A177-3AD203B41FA5}">
                      <a16:colId xmlns:a16="http://schemas.microsoft.com/office/drawing/2014/main" val="20001"/>
                    </a:ext>
                  </a:extLst>
                </a:gridCol>
                <a:gridCol w="1700530">
                  <a:extLst>
                    <a:ext uri="{9D8B030D-6E8A-4147-A177-3AD203B41FA5}">
                      <a16:colId xmlns:a16="http://schemas.microsoft.com/office/drawing/2014/main" val="20002"/>
                    </a:ext>
                  </a:extLst>
                </a:gridCol>
              </a:tblGrid>
              <a:tr h="348546">
                <a:tc>
                  <a:txBody>
                    <a:bodyPr/>
                    <a:lstStyle/>
                    <a:p>
                      <a:pPr>
                        <a:lnSpc>
                          <a:spcPct val="100000"/>
                        </a:lnSpc>
                      </a:pPr>
                      <a:endParaRPr sz="700">
                        <a:latin typeface="Times New Roman"/>
                        <a:cs typeface="Times New Roman"/>
                      </a:endParaRPr>
                    </a:p>
                    <a:p>
                      <a:pPr>
                        <a:lnSpc>
                          <a:spcPct val="100000"/>
                        </a:lnSpc>
                        <a:spcBef>
                          <a:spcPts val="15"/>
                        </a:spcBef>
                      </a:pPr>
                      <a:endParaRPr sz="550">
                        <a:latin typeface="Times New Roman"/>
                        <a:cs typeface="Times New Roman"/>
                      </a:endParaRPr>
                    </a:p>
                    <a:p>
                      <a:pPr algn="ctr">
                        <a:lnSpc>
                          <a:spcPct val="100000"/>
                        </a:lnSpc>
                      </a:pPr>
                      <a:r>
                        <a:rPr sz="750" b="1" spc="-5" dirty="0">
                          <a:solidFill>
                            <a:srgbClr val="FFFFFF"/>
                          </a:solidFill>
                          <a:latin typeface="Arial"/>
                          <a:cs typeface="Arial"/>
                        </a:rPr>
                        <a:t>Democ</a:t>
                      </a:r>
                      <a:r>
                        <a:rPr sz="750" b="1" spc="10" dirty="0">
                          <a:solidFill>
                            <a:srgbClr val="FFFFFF"/>
                          </a:solidFill>
                          <a:latin typeface="Arial"/>
                          <a:cs typeface="Arial"/>
                        </a:rPr>
                        <a:t>r</a:t>
                      </a:r>
                      <a:r>
                        <a:rPr sz="750" b="1" spc="-5" dirty="0">
                          <a:solidFill>
                            <a:srgbClr val="FFFFFF"/>
                          </a:solidFill>
                          <a:latin typeface="Arial"/>
                          <a:cs typeface="Arial"/>
                        </a:rPr>
                        <a:t>at</a:t>
                      </a:r>
                      <a:r>
                        <a:rPr sz="750" b="1" spc="-10" dirty="0">
                          <a:solidFill>
                            <a:srgbClr val="FFFFFF"/>
                          </a:solidFill>
                          <a:latin typeface="Arial"/>
                          <a:cs typeface="Arial"/>
                        </a:rPr>
                        <a:t>i</a:t>
                      </a:r>
                      <a:r>
                        <a:rPr sz="750" b="1" dirty="0">
                          <a:solidFill>
                            <a:srgbClr val="FFFFFF"/>
                          </a:solidFill>
                          <a:latin typeface="Arial"/>
                          <a:cs typeface="Arial"/>
                        </a:rPr>
                        <a:t>c</a:t>
                      </a:r>
                      <a:r>
                        <a:rPr sz="750" b="1" spc="-65" dirty="0">
                          <a:solidFill>
                            <a:srgbClr val="FFFFFF"/>
                          </a:solidFill>
                          <a:latin typeface="Arial"/>
                          <a:cs typeface="Arial"/>
                        </a:rPr>
                        <a:t> </a:t>
                      </a:r>
                      <a:r>
                        <a:rPr sz="750" b="1" spc="5" dirty="0">
                          <a:solidFill>
                            <a:srgbClr val="FFFFFF"/>
                          </a:solidFill>
                          <a:latin typeface="Arial"/>
                          <a:cs typeface="Arial"/>
                        </a:rPr>
                        <a:t>s</a:t>
                      </a:r>
                      <a:r>
                        <a:rPr sz="750" b="1" dirty="0">
                          <a:solidFill>
                            <a:srgbClr val="FFFFFF"/>
                          </a:solidFill>
                          <a:latin typeface="Arial"/>
                          <a:cs typeface="Arial"/>
                        </a:rPr>
                        <a:t>ys</a:t>
                      </a:r>
                      <a:r>
                        <a:rPr sz="750" b="1" spc="-10" dirty="0">
                          <a:solidFill>
                            <a:srgbClr val="FFFFFF"/>
                          </a:solidFill>
                          <a:latin typeface="Arial"/>
                          <a:cs typeface="Arial"/>
                        </a:rPr>
                        <a:t>t</a:t>
                      </a:r>
                      <a:r>
                        <a:rPr sz="750" b="1" spc="-5" dirty="0">
                          <a:solidFill>
                            <a:srgbClr val="FFFFFF"/>
                          </a:solidFill>
                          <a:latin typeface="Arial"/>
                          <a:cs typeface="Arial"/>
                        </a:rPr>
                        <a:t>em</a:t>
                      </a:r>
                      <a:endParaRPr sz="750">
                        <a:latin typeface="Arial"/>
                        <a:cs typeface="Arial"/>
                      </a:endParaRPr>
                    </a:p>
                  </a:txBody>
                  <a:tcPr marL="0" marR="0" marT="0" marB="0">
                    <a:lnR w="12700">
                      <a:solidFill>
                        <a:srgbClr val="FFFFFF"/>
                      </a:solidFill>
                      <a:prstDash val="solid"/>
                    </a:lnR>
                    <a:lnT w="12700">
                      <a:solidFill>
                        <a:srgbClr val="FFFFFF"/>
                      </a:solidFill>
                      <a:prstDash val="solid"/>
                    </a:lnT>
                    <a:lnB w="12700">
                      <a:solidFill>
                        <a:srgbClr val="FFFFFF"/>
                      </a:solidFill>
                      <a:prstDash val="solid"/>
                    </a:lnB>
                    <a:solidFill>
                      <a:srgbClr val="6D6E71"/>
                    </a:solidFill>
                  </a:tcPr>
                </a:tc>
                <a:tc>
                  <a:txBody>
                    <a:bodyPr/>
                    <a:lstStyle/>
                    <a:p>
                      <a:pPr marL="207645" marR="194310" indent="-5715">
                        <a:lnSpc>
                          <a:spcPct val="120000"/>
                        </a:lnSpc>
                        <a:spcBef>
                          <a:spcPts val="195"/>
                        </a:spcBef>
                      </a:pPr>
                      <a:r>
                        <a:rPr sz="750" b="1" spc="-20" dirty="0">
                          <a:solidFill>
                            <a:srgbClr val="FFFFFF"/>
                          </a:solidFill>
                          <a:latin typeface="Arial"/>
                          <a:cs typeface="Arial"/>
                        </a:rPr>
                        <a:t>A</a:t>
                      </a:r>
                      <a:r>
                        <a:rPr sz="750" b="1" spc="-10" dirty="0">
                          <a:solidFill>
                            <a:srgbClr val="FFFFFF"/>
                          </a:solidFill>
                          <a:latin typeface="Arial"/>
                          <a:cs typeface="Arial"/>
                        </a:rPr>
                        <a:t>v</a:t>
                      </a:r>
                      <a:r>
                        <a:rPr sz="750" b="1" spc="-5" dirty="0">
                          <a:solidFill>
                            <a:srgbClr val="FFFFFF"/>
                          </a:solidFill>
                          <a:latin typeface="Arial"/>
                          <a:cs typeface="Arial"/>
                        </a:rPr>
                        <a:t>e</a:t>
                      </a:r>
                      <a:r>
                        <a:rPr sz="750" b="1" spc="10" dirty="0">
                          <a:solidFill>
                            <a:srgbClr val="FFFFFF"/>
                          </a:solidFill>
                          <a:latin typeface="Arial"/>
                          <a:cs typeface="Arial"/>
                        </a:rPr>
                        <a:t>r</a:t>
                      </a:r>
                      <a:r>
                        <a:rPr sz="750" b="1" spc="-5" dirty="0">
                          <a:solidFill>
                            <a:srgbClr val="FFFFFF"/>
                          </a:solidFill>
                          <a:latin typeface="Arial"/>
                          <a:cs typeface="Arial"/>
                        </a:rPr>
                        <a:t>ag</a:t>
                      </a:r>
                      <a:r>
                        <a:rPr sz="750" b="1" dirty="0">
                          <a:solidFill>
                            <a:srgbClr val="FFFFFF"/>
                          </a:solidFill>
                          <a:latin typeface="Arial"/>
                          <a:cs typeface="Arial"/>
                        </a:rPr>
                        <a:t>e</a:t>
                      </a:r>
                      <a:r>
                        <a:rPr sz="750" b="1" spc="-65" dirty="0">
                          <a:solidFill>
                            <a:srgbClr val="FFFFFF"/>
                          </a:solidFill>
                          <a:latin typeface="Arial"/>
                          <a:cs typeface="Arial"/>
                        </a:rPr>
                        <a:t> </a:t>
                      </a:r>
                      <a:r>
                        <a:rPr sz="750" b="1" spc="-5" dirty="0">
                          <a:solidFill>
                            <a:srgbClr val="FFFFFF"/>
                          </a:solidFill>
                          <a:latin typeface="Arial"/>
                          <a:cs typeface="Arial"/>
                        </a:rPr>
                        <a:t>pe</a:t>
                      </a:r>
                      <a:r>
                        <a:rPr sz="750" b="1" spc="-10" dirty="0">
                          <a:solidFill>
                            <a:srgbClr val="FFFFFF"/>
                          </a:solidFill>
                          <a:latin typeface="Arial"/>
                          <a:cs typeface="Arial"/>
                        </a:rPr>
                        <a:t>rc</a:t>
                      </a:r>
                      <a:r>
                        <a:rPr sz="750" b="1" spc="-5" dirty="0">
                          <a:solidFill>
                            <a:srgbClr val="FFFFFF"/>
                          </a:solidFill>
                          <a:latin typeface="Arial"/>
                          <a:cs typeface="Arial"/>
                        </a:rPr>
                        <a:t>en</a:t>
                      </a:r>
                      <a:r>
                        <a:rPr sz="750" b="1" dirty="0">
                          <a:solidFill>
                            <a:srgbClr val="FFFFFF"/>
                          </a:solidFill>
                          <a:latin typeface="Arial"/>
                          <a:cs typeface="Arial"/>
                        </a:rPr>
                        <a:t>t</a:t>
                      </a:r>
                      <a:r>
                        <a:rPr sz="750" b="1" spc="-5" dirty="0">
                          <a:solidFill>
                            <a:srgbClr val="FFFFFF"/>
                          </a:solidFill>
                          <a:latin typeface="Arial"/>
                          <a:cs typeface="Arial"/>
                        </a:rPr>
                        <a:t>ag</a:t>
                      </a:r>
                      <a:r>
                        <a:rPr sz="750" b="1" dirty="0">
                          <a:solidFill>
                            <a:srgbClr val="FFFFFF"/>
                          </a:solidFill>
                          <a:latin typeface="Arial"/>
                          <a:cs typeface="Arial"/>
                        </a:rPr>
                        <a:t>e</a:t>
                      </a:r>
                      <a:r>
                        <a:rPr sz="750" b="1" spc="-65" dirty="0">
                          <a:solidFill>
                            <a:srgbClr val="FFFFFF"/>
                          </a:solidFill>
                          <a:latin typeface="Arial"/>
                          <a:cs typeface="Arial"/>
                        </a:rPr>
                        <a:t> </a:t>
                      </a:r>
                      <a:r>
                        <a:rPr sz="750" b="1" spc="-5" dirty="0">
                          <a:solidFill>
                            <a:srgbClr val="FFFFFF"/>
                          </a:solidFill>
                          <a:latin typeface="Arial"/>
                          <a:cs typeface="Arial"/>
                        </a:rPr>
                        <a:t>o</a:t>
                      </a:r>
                      <a:r>
                        <a:rPr sz="750" b="1" dirty="0">
                          <a:solidFill>
                            <a:srgbClr val="FFFFFF"/>
                          </a:solidFill>
                          <a:latin typeface="Arial"/>
                          <a:cs typeface="Arial"/>
                        </a:rPr>
                        <a:t>f  </a:t>
                      </a:r>
                      <a:r>
                        <a:rPr sz="750" b="1" spc="-5" dirty="0">
                          <a:solidFill>
                            <a:srgbClr val="FFFFFF"/>
                          </a:solidFill>
                          <a:latin typeface="Arial"/>
                          <a:cs typeface="Arial"/>
                        </a:rPr>
                        <a:t>non</a:t>
                      </a:r>
                      <a:r>
                        <a:rPr sz="750" b="1" dirty="0">
                          <a:solidFill>
                            <a:srgbClr val="FFFFFF"/>
                          </a:solidFill>
                          <a:latin typeface="Arial"/>
                          <a:cs typeface="Arial"/>
                        </a:rPr>
                        <a:t>p</a:t>
                      </a:r>
                      <a:r>
                        <a:rPr sz="750" b="1" spc="-5" dirty="0">
                          <a:solidFill>
                            <a:srgbClr val="FFFFFF"/>
                          </a:solidFill>
                          <a:latin typeface="Arial"/>
                          <a:cs typeface="Arial"/>
                        </a:rPr>
                        <a:t>a</a:t>
                      </a:r>
                      <a:r>
                        <a:rPr sz="750" b="1" spc="20" dirty="0">
                          <a:solidFill>
                            <a:srgbClr val="FFFFFF"/>
                          </a:solidFill>
                          <a:latin typeface="Arial"/>
                          <a:cs typeface="Arial"/>
                        </a:rPr>
                        <a:t>r</a:t>
                      </a:r>
                      <a:r>
                        <a:rPr sz="750" b="1" spc="-5" dirty="0">
                          <a:solidFill>
                            <a:srgbClr val="FFFFFF"/>
                          </a:solidFill>
                          <a:latin typeface="Arial"/>
                          <a:cs typeface="Arial"/>
                        </a:rPr>
                        <a:t>ti</a:t>
                      </a:r>
                      <a:r>
                        <a:rPr sz="750" b="1" spc="5" dirty="0">
                          <a:solidFill>
                            <a:srgbClr val="FFFFFF"/>
                          </a:solidFill>
                          <a:latin typeface="Arial"/>
                          <a:cs typeface="Arial"/>
                        </a:rPr>
                        <a:t>s</a:t>
                      </a:r>
                      <a:r>
                        <a:rPr sz="750" b="1" spc="-5" dirty="0">
                          <a:solidFill>
                            <a:srgbClr val="FFFFFF"/>
                          </a:solidFill>
                          <a:latin typeface="Arial"/>
                          <a:cs typeface="Arial"/>
                        </a:rPr>
                        <a:t>a</a:t>
                      </a:r>
                      <a:r>
                        <a:rPr sz="750" b="1" dirty="0">
                          <a:solidFill>
                            <a:srgbClr val="FFFFFF"/>
                          </a:solidFill>
                          <a:latin typeface="Arial"/>
                          <a:cs typeface="Arial"/>
                        </a:rPr>
                        <a:t>n</a:t>
                      </a:r>
                      <a:r>
                        <a:rPr sz="750" b="1" spc="-65" dirty="0">
                          <a:solidFill>
                            <a:srgbClr val="FFFFFF"/>
                          </a:solidFill>
                          <a:latin typeface="Arial"/>
                          <a:cs typeface="Arial"/>
                        </a:rPr>
                        <a:t> </a:t>
                      </a:r>
                      <a:r>
                        <a:rPr sz="750" b="1" spc="-5" dirty="0">
                          <a:solidFill>
                            <a:srgbClr val="FFFFFF"/>
                          </a:solidFill>
                          <a:latin typeface="Arial"/>
                          <a:cs typeface="Arial"/>
                        </a:rPr>
                        <a:t>m</a:t>
                      </a:r>
                      <a:r>
                        <a:rPr sz="750" b="1" spc="-10" dirty="0">
                          <a:solidFill>
                            <a:srgbClr val="FFFFFF"/>
                          </a:solidFill>
                          <a:latin typeface="Arial"/>
                          <a:cs typeface="Arial"/>
                        </a:rPr>
                        <a:t>i</a:t>
                      </a:r>
                      <a:r>
                        <a:rPr sz="750" b="1" spc="-5" dirty="0">
                          <a:solidFill>
                            <a:srgbClr val="FFFFFF"/>
                          </a:solidFill>
                          <a:latin typeface="Arial"/>
                          <a:cs typeface="Arial"/>
                        </a:rPr>
                        <a:t>ni</a:t>
                      </a:r>
                      <a:r>
                        <a:rPr sz="750" b="1" dirty="0">
                          <a:solidFill>
                            <a:srgbClr val="FFFFFF"/>
                          </a:solidFill>
                          <a:latin typeface="Arial"/>
                          <a:cs typeface="Arial"/>
                        </a:rPr>
                        <a:t>s</a:t>
                      </a:r>
                      <a:r>
                        <a:rPr sz="750" b="1" spc="-10" dirty="0">
                          <a:solidFill>
                            <a:srgbClr val="FFFFFF"/>
                          </a:solidFill>
                          <a:latin typeface="Arial"/>
                          <a:cs typeface="Arial"/>
                        </a:rPr>
                        <a:t>t</a:t>
                      </a:r>
                      <a:r>
                        <a:rPr sz="750" b="1" spc="-5" dirty="0">
                          <a:solidFill>
                            <a:srgbClr val="FFFFFF"/>
                          </a:solidFill>
                          <a:latin typeface="Arial"/>
                          <a:cs typeface="Arial"/>
                        </a:rPr>
                        <a:t>e</a:t>
                      </a:r>
                      <a:r>
                        <a:rPr sz="750" b="1" dirty="0">
                          <a:solidFill>
                            <a:srgbClr val="FFFFFF"/>
                          </a:solidFill>
                          <a:latin typeface="Arial"/>
                          <a:cs typeface="Arial"/>
                        </a:rPr>
                        <a:t>rs</a:t>
                      </a:r>
                      <a:endParaRPr sz="750">
                        <a:latin typeface="Arial"/>
                        <a:cs typeface="Arial"/>
                      </a:endParaRPr>
                    </a:p>
                  </a:txBody>
                  <a:tcPr marL="0" marR="0" marT="2476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6D6E71"/>
                    </a:solidFill>
                  </a:tcPr>
                </a:tc>
                <a:tc>
                  <a:txBody>
                    <a:bodyPr/>
                    <a:lstStyle/>
                    <a:p>
                      <a:pPr marL="432434" marR="97790" indent="-327025">
                        <a:lnSpc>
                          <a:spcPct val="120000"/>
                        </a:lnSpc>
                        <a:spcBef>
                          <a:spcPts val="195"/>
                        </a:spcBef>
                      </a:pPr>
                      <a:r>
                        <a:rPr sz="750" b="1" spc="-20" dirty="0">
                          <a:solidFill>
                            <a:srgbClr val="FFFFFF"/>
                          </a:solidFill>
                          <a:latin typeface="Arial"/>
                          <a:cs typeface="Arial"/>
                        </a:rPr>
                        <a:t>Average</a:t>
                      </a:r>
                      <a:r>
                        <a:rPr sz="750" b="1" spc="-60" dirty="0">
                          <a:solidFill>
                            <a:srgbClr val="FFFFFF"/>
                          </a:solidFill>
                          <a:latin typeface="Arial"/>
                          <a:cs typeface="Arial"/>
                        </a:rPr>
                        <a:t> </a:t>
                      </a:r>
                      <a:r>
                        <a:rPr sz="750" b="1" spc="-10" dirty="0">
                          <a:solidFill>
                            <a:srgbClr val="FFFFFF"/>
                          </a:solidFill>
                          <a:latin typeface="Arial"/>
                          <a:cs typeface="Arial"/>
                        </a:rPr>
                        <a:t>proportionality</a:t>
                      </a:r>
                      <a:r>
                        <a:rPr sz="750" b="1" spc="-60" dirty="0">
                          <a:solidFill>
                            <a:srgbClr val="FFFFFF"/>
                          </a:solidFill>
                          <a:latin typeface="Arial"/>
                          <a:cs typeface="Arial"/>
                        </a:rPr>
                        <a:t> </a:t>
                      </a:r>
                      <a:r>
                        <a:rPr sz="750" b="1" spc="-20" dirty="0">
                          <a:solidFill>
                            <a:srgbClr val="FFFFFF"/>
                          </a:solidFill>
                          <a:latin typeface="Arial"/>
                          <a:cs typeface="Arial"/>
                        </a:rPr>
                        <a:t>of</a:t>
                      </a:r>
                      <a:r>
                        <a:rPr sz="750" b="1" spc="-60" dirty="0">
                          <a:solidFill>
                            <a:srgbClr val="FFFFFF"/>
                          </a:solidFill>
                          <a:latin typeface="Arial"/>
                          <a:cs typeface="Arial"/>
                        </a:rPr>
                        <a:t> </a:t>
                      </a:r>
                      <a:r>
                        <a:rPr sz="750" b="1" spc="-20" dirty="0">
                          <a:solidFill>
                            <a:srgbClr val="FFFFFF"/>
                          </a:solidFill>
                          <a:latin typeface="Arial"/>
                          <a:cs typeface="Arial"/>
                        </a:rPr>
                        <a:t>cabinet </a:t>
                      </a:r>
                      <a:r>
                        <a:rPr sz="750" b="1" spc="-195" dirty="0">
                          <a:solidFill>
                            <a:srgbClr val="FFFFFF"/>
                          </a:solidFill>
                          <a:latin typeface="Arial"/>
                          <a:cs typeface="Arial"/>
                        </a:rPr>
                        <a:t> </a:t>
                      </a:r>
                      <a:r>
                        <a:rPr sz="750" b="1" spc="-5" dirty="0">
                          <a:solidFill>
                            <a:srgbClr val="FFFFFF"/>
                          </a:solidFill>
                          <a:latin typeface="Arial"/>
                          <a:cs typeface="Arial"/>
                        </a:rPr>
                        <a:t>po</a:t>
                      </a:r>
                      <a:r>
                        <a:rPr sz="750" b="1" spc="20" dirty="0">
                          <a:solidFill>
                            <a:srgbClr val="FFFFFF"/>
                          </a:solidFill>
                          <a:latin typeface="Arial"/>
                          <a:cs typeface="Arial"/>
                        </a:rPr>
                        <a:t>r</a:t>
                      </a:r>
                      <a:r>
                        <a:rPr sz="750" b="1" dirty="0">
                          <a:solidFill>
                            <a:srgbClr val="FFFFFF"/>
                          </a:solidFill>
                          <a:latin typeface="Arial"/>
                          <a:cs typeface="Arial"/>
                        </a:rPr>
                        <a:t>tf</a:t>
                      </a:r>
                      <a:r>
                        <a:rPr sz="750" b="1" spc="-5" dirty="0">
                          <a:solidFill>
                            <a:srgbClr val="FFFFFF"/>
                          </a:solidFill>
                          <a:latin typeface="Arial"/>
                          <a:cs typeface="Arial"/>
                        </a:rPr>
                        <a:t>oli</a:t>
                      </a:r>
                      <a:r>
                        <a:rPr sz="750" b="1" dirty="0">
                          <a:solidFill>
                            <a:srgbClr val="FFFFFF"/>
                          </a:solidFill>
                          <a:latin typeface="Arial"/>
                          <a:cs typeface="Arial"/>
                        </a:rPr>
                        <a:t>o</a:t>
                      </a:r>
                      <a:r>
                        <a:rPr sz="750" b="1" spc="-65" dirty="0">
                          <a:solidFill>
                            <a:srgbClr val="FFFFFF"/>
                          </a:solidFill>
                          <a:latin typeface="Arial"/>
                          <a:cs typeface="Arial"/>
                        </a:rPr>
                        <a:t> </a:t>
                      </a:r>
                      <a:r>
                        <a:rPr sz="750" b="1" spc="-5" dirty="0">
                          <a:solidFill>
                            <a:srgbClr val="FFFFFF"/>
                          </a:solidFill>
                          <a:latin typeface="Arial"/>
                          <a:cs typeface="Arial"/>
                        </a:rPr>
                        <a:t>allo</a:t>
                      </a:r>
                      <a:r>
                        <a:rPr sz="750" b="1" dirty="0">
                          <a:solidFill>
                            <a:srgbClr val="FFFFFF"/>
                          </a:solidFill>
                          <a:latin typeface="Arial"/>
                          <a:cs typeface="Arial"/>
                        </a:rPr>
                        <a:t>c</a:t>
                      </a:r>
                      <a:r>
                        <a:rPr sz="750" b="1" spc="-5" dirty="0">
                          <a:solidFill>
                            <a:srgbClr val="FFFFFF"/>
                          </a:solidFill>
                          <a:latin typeface="Arial"/>
                          <a:cs typeface="Arial"/>
                        </a:rPr>
                        <a:t>ation</a:t>
                      </a:r>
                      <a:endParaRPr sz="750">
                        <a:latin typeface="Arial"/>
                        <a:cs typeface="Arial"/>
                      </a:endParaRPr>
                    </a:p>
                  </a:txBody>
                  <a:tcPr marL="0" marR="0" marT="24765" marB="0">
                    <a:lnL w="12700">
                      <a:solidFill>
                        <a:srgbClr val="FFFFFF"/>
                      </a:solidFill>
                      <a:prstDash val="solid"/>
                    </a:lnL>
                    <a:lnT w="12700">
                      <a:solidFill>
                        <a:srgbClr val="FFFFFF"/>
                      </a:solidFill>
                      <a:prstDash val="solid"/>
                    </a:lnT>
                    <a:lnB w="12700">
                      <a:solidFill>
                        <a:srgbClr val="FFFFFF"/>
                      </a:solidFill>
                      <a:prstDash val="solid"/>
                    </a:lnB>
                    <a:solidFill>
                      <a:srgbClr val="6D6E71"/>
                    </a:solidFill>
                  </a:tcPr>
                </a:tc>
                <a:extLst>
                  <a:ext uri="{0D108BD9-81ED-4DB2-BD59-A6C34878D82A}">
                    <a16:rowId xmlns:a16="http://schemas.microsoft.com/office/drawing/2014/main" val="10000"/>
                  </a:ext>
                </a:extLst>
              </a:tr>
              <a:tr h="208368">
                <a:tc>
                  <a:txBody>
                    <a:bodyPr/>
                    <a:lstStyle/>
                    <a:p>
                      <a:pPr algn="ctr">
                        <a:lnSpc>
                          <a:spcPct val="100000"/>
                        </a:lnSpc>
                        <a:spcBef>
                          <a:spcPts val="450"/>
                        </a:spcBef>
                      </a:pPr>
                      <a:r>
                        <a:rPr sz="650" spc="15" dirty="0">
                          <a:solidFill>
                            <a:srgbClr val="231F20"/>
                          </a:solidFill>
                          <a:latin typeface="Trebuchet MS"/>
                          <a:cs typeface="Trebuchet MS"/>
                        </a:rPr>
                        <a:t>Parliamentary</a:t>
                      </a:r>
                      <a:endParaRPr sz="650">
                        <a:latin typeface="Trebuchet MS"/>
                        <a:cs typeface="Trebuchet MS"/>
                      </a:endParaRPr>
                    </a:p>
                  </a:txBody>
                  <a:tcPr marL="0" marR="0" marT="57150"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45085" algn="ctr">
                        <a:lnSpc>
                          <a:spcPct val="100000"/>
                        </a:lnSpc>
                        <a:spcBef>
                          <a:spcPts val="450"/>
                        </a:spcBef>
                      </a:pPr>
                      <a:r>
                        <a:rPr sz="650" spc="-30" dirty="0">
                          <a:solidFill>
                            <a:srgbClr val="231F20"/>
                          </a:solidFill>
                          <a:latin typeface="Trebuchet MS"/>
                          <a:cs typeface="Trebuchet MS"/>
                        </a:rPr>
                        <a:t>2.12</a:t>
                      </a:r>
                      <a:endParaRPr sz="650">
                        <a:latin typeface="Trebuchet MS"/>
                        <a:cs typeface="Trebuchet MS"/>
                      </a:endParaRPr>
                    </a:p>
                  </a:txBody>
                  <a:tcPr marL="0" marR="0" marT="571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50"/>
                        </a:spcBef>
                      </a:pPr>
                      <a:r>
                        <a:rPr sz="650" spc="-15" dirty="0">
                          <a:solidFill>
                            <a:srgbClr val="231F20"/>
                          </a:solidFill>
                          <a:latin typeface="Trebuchet MS"/>
                          <a:cs typeface="Trebuchet MS"/>
                        </a:rPr>
                        <a:t>0.90</a:t>
                      </a:r>
                      <a:endParaRPr sz="650">
                        <a:latin typeface="Trebuchet MS"/>
                        <a:cs typeface="Trebuchet MS"/>
                      </a:endParaRPr>
                    </a:p>
                  </a:txBody>
                  <a:tcPr marL="0" marR="0" marT="57150"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1"/>
                  </a:ext>
                </a:extLst>
              </a:tr>
              <a:tr h="202653">
                <a:tc>
                  <a:txBody>
                    <a:bodyPr/>
                    <a:lstStyle/>
                    <a:p>
                      <a:pPr algn="ctr">
                        <a:lnSpc>
                          <a:spcPct val="100000"/>
                        </a:lnSpc>
                        <a:spcBef>
                          <a:spcPts val="405"/>
                        </a:spcBef>
                      </a:pPr>
                      <a:r>
                        <a:rPr sz="650" spc="10" dirty="0">
                          <a:solidFill>
                            <a:srgbClr val="231F20"/>
                          </a:solidFill>
                          <a:latin typeface="Trebuchet MS"/>
                          <a:cs typeface="Trebuchet MS"/>
                        </a:rPr>
                        <a:t>Presidential</a:t>
                      </a:r>
                      <a:endParaRPr sz="650">
                        <a:latin typeface="Trebuchet MS"/>
                        <a:cs typeface="Trebuchet MS"/>
                      </a:endParaRPr>
                    </a:p>
                  </a:txBody>
                  <a:tcPr marL="0" marR="0" marT="5143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05"/>
                        </a:spcBef>
                      </a:pPr>
                      <a:r>
                        <a:rPr sz="650" spc="-30" dirty="0">
                          <a:solidFill>
                            <a:srgbClr val="231F20"/>
                          </a:solidFill>
                          <a:latin typeface="Trebuchet MS"/>
                          <a:cs typeface="Trebuchet MS"/>
                        </a:rPr>
                        <a:t>29.17</a:t>
                      </a:r>
                      <a:endParaRPr sz="650">
                        <a:latin typeface="Trebuchet MS"/>
                        <a:cs typeface="Trebuchet MS"/>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05"/>
                        </a:spcBef>
                      </a:pPr>
                      <a:r>
                        <a:rPr sz="650" spc="-5" dirty="0">
                          <a:solidFill>
                            <a:srgbClr val="231F20"/>
                          </a:solidFill>
                          <a:latin typeface="Trebuchet MS"/>
                          <a:cs typeface="Trebuchet MS"/>
                        </a:rPr>
                        <a:t>0.65</a:t>
                      </a:r>
                      <a:endParaRPr sz="650">
                        <a:latin typeface="Trebuchet MS"/>
                        <a:cs typeface="Trebuchet MS"/>
                      </a:endParaRPr>
                    </a:p>
                  </a:txBody>
                  <a:tcPr marL="0" marR="0" marT="5143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2"/>
                  </a:ext>
                </a:extLst>
              </a:tr>
            </a:tbl>
          </a:graphicData>
        </a:graphic>
      </p:graphicFrame>
    </p:spTree>
  </p:cSld>
  <p:clrMapOvr>
    <a:masterClrMapping/>
  </p:clrMapOvr>
  <p:transition>
    <p:cut/>
  </p:transition>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77124"/>
            <a:ext cx="3848735" cy="349391"/>
          </a:xfrm>
          <a:prstGeom prst="rect">
            <a:avLst/>
          </a:prstGeom>
        </p:spPr>
        <p:txBody>
          <a:bodyPr vert="horz" wrap="square" lIns="0" tIns="6985" rIns="0" bIns="0" rtlCol="0">
            <a:spAutoFit/>
          </a:bodyPr>
          <a:lstStyle/>
          <a:p>
            <a:pPr marL="12700" marR="5080">
              <a:lnSpc>
                <a:spcPct val="102600"/>
              </a:lnSpc>
              <a:spcBef>
                <a:spcPts val="55"/>
              </a:spcBef>
            </a:pPr>
            <a:r>
              <a:rPr dirty="0">
                <a:solidFill>
                  <a:srgbClr val="00B0F0"/>
                </a:solidFill>
                <a:latin typeface="+mn-lt"/>
              </a:rPr>
              <a:t>Some presidential cabinets look more like parliamentary ones than  others.</a:t>
            </a:r>
          </a:p>
        </p:txBody>
      </p:sp>
      <p:sp>
        <p:nvSpPr>
          <p:cNvPr id="3" name="object 3"/>
          <p:cNvSpPr txBox="1"/>
          <p:nvPr/>
        </p:nvSpPr>
        <p:spPr>
          <a:xfrm>
            <a:off x="347294" y="1281276"/>
            <a:ext cx="3845560" cy="1240155"/>
          </a:xfrm>
          <a:prstGeom prst="rect">
            <a:avLst/>
          </a:prstGeom>
        </p:spPr>
        <p:txBody>
          <a:bodyPr vert="horz" wrap="square" lIns="0" tIns="11430" rIns="0" bIns="0" rtlCol="0">
            <a:spAutoFit/>
          </a:bodyPr>
          <a:lstStyle/>
          <a:p>
            <a:pPr marL="12700">
              <a:lnSpc>
                <a:spcPct val="100000"/>
              </a:lnSpc>
              <a:spcBef>
                <a:spcPts val="90"/>
              </a:spcBef>
            </a:pPr>
            <a:r>
              <a:rPr sz="1100" dirty="0">
                <a:cs typeface="Tahoma"/>
              </a:rPr>
              <a:t>This has to do with the legislative powers of the president.</a:t>
            </a:r>
            <a:endParaRPr sz="1100">
              <a:cs typeface="Tahoma"/>
            </a:endParaRPr>
          </a:p>
          <a:p>
            <a:pPr>
              <a:lnSpc>
                <a:spcPct val="100000"/>
              </a:lnSpc>
            </a:pPr>
            <a:endParaRPr sz="1100">
              <a:cs typeface="Tahoma"/>
            </a:endParaRPr>
          </a:p>
          <a:p>
            <a:pPr>
              <a:lnSpc>
                <a:spcPct val="100000"/>
              </a:lnSpc>
              <a:spcBef>
                <a:spcPts val="60"/>
              </a:spcBef>
            </a:pPr>
            <a:endParaRPr sz="1200">
              <a:cs typeface="Tahoma"/>
            </a:endParaRPr>
          </a:p>
          <a:p>
            <a:pPr marL="12700" marR="5080">
              <a:lnSpc>
                <a:spcPct val="102600"/>
              </a:lnSpc>
            </a:pPr>
            <a:r>
              <a:rPr sz="1100" dirty="0">
                <a:cs typeface="Tahoma"/>
              </a:rPr>
              <a:t>Presidents with relatively weak decree power, whose parties in the  legislature are small, and whose parties exhibit low levels of party  discipline, are more likely to appoint cabinets that look like those  in parliamentary democracies.</a:t>
            </a:r>
            <a:endParaRPr sz="1100">
              <a:cs typeface="Tahoma"/>
            </a:endParaRPr>
          </a:p>
        </p:txBody>
      </p:sp>
    </p:spTree>
  </p:cSld>
  <p:clrMapOvr>
    <a:masterClrMapping/>
  </p:clrMapOvr>
  <p:transition>
    <p:cut/>
  </p:transition>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885EC83-FFA3-A490-6017-ED5A113A4F7E}"/>
              </a:ext>
            </a:extLst>
          </p:cNvPr>
          <p:cNvSpPr txBox="1"/>
          <p:nvPr/>
        </p:nvSpPr>
        <p:spPr>
          <a:xfrm>
            <a:off x="552450" y="1196975"/>
            <a:ext cx="3505200" cy="646331"/>
          </a:xfrm>
          <a:prstGeom prst="rect">
            <a:avLst/>
          </a:prstGeom>
          <a:noFill/>
        </p:spPr>
        <p:txBody>
          <a:bodyPr wrap="square" rtlCol="0">
            <a:spAutoFit/>
          </a:bodyPr>
          <a:lstStyle/>
          <a:p>
            <a:pPr algn="ctr"/>
            <a:r>
              <a:rPr lang="en-US" dirty="0"/>
              <a:t>Governments in Semi-Presidential Democracies </a:t>
            </a:r>
          </a:p>
        </p:txBody>
      </p:sp>
    </p:spTree>
  </p:cSld>
  <p:clrMapOvr>
    <a:masterClrMapping/>
  </p:clrMapOvr>
  <p:transition>
    <p:cut/>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645958"/>
            <a:ext cx="3773804" cy="349391"/>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A </a:t>
            </a:r>
            <a:r>
              <a:rPr dirty="0">
                <a:solidFill>
                  <a:srgbClr val="00B0F0"/>
                </a:solidFill>
                <a:latin typeface="+mn-lt"/>
              </a:rPr>
              <a:t>vote of no confidence </a:t>
            </a:r>
            <a:r>
              <a:rPr dirty="0">
                <a:latin typeface="+mn-lt"/>
              </a:rPr>
              <a:t>is initiated by the legislature – the  government must resign if it fails to obtain a legislative majority.</a:t>
            </a:r>
          </a:p>
        </p:txBody>
      </p:sp>
      <p:sp>
        <p:nvSpPr>
          <p:cNvPr id="3" name="object 3"/>
          <p:cNvSpPr txBox="1"/>
          <p:nvPr/>
        </p:nvSpPr>
        <p:spPr>
          <a:xfrm>
            <a:off x="347294" y="1350110"/>
            <a:ext cx="3913504" cy="1064843"/>
          </a:xfrm>
          <a:prstGeom prst="rect">
            <a:avLst/>
          </a:prstGeom>
        </p:spPr>
        <p:txBody>
          <a:bodyPr vert="horz" wrap="square" lIns="0" tIns="6985" rIns="0" bIns="0" rtlCol="0">
            <a:spAutoFit/>
          </a:bodyPr>
          <a:lstStyle/>
          <a:p>
            <a:pPr marL="12700" marR="5080">
              <a:lnSpc>
                <a:spcPct val="102600"/>
              </a:lnSpc>
              <a:spcBef>
                <a:spcPts val="55"/>
              </a:spcBef>
            </a:pPr>
            <a:r>
              <a:rPr sz="1100" dirty="0">
                <a:cs typeface="Tahoma"/>
              </a:rPr>
              <a:t>A </a:t>
            </a:r>
            <a:r>
              <a:rPr sz="1100" dirty="0">
                <a:solidFill>
                  <a:srgbClr val="00B0F0"/>
                </a:solidFill>
                <a:cs typeface="Tahoma"/>
              </a:rPr>
              <a:t>constructive vote of no confidence </a:t>
            </a:r>
            <a:r>
              <a:rPr sz="1100" dirty="0">
                <a:cs typeface="Tahoma"/>
              </a:rPr>
              <a:t>must indicate who will replace  the government if the incumbent loses a vote of no confidence.</a:t>
            </a:r>
          </a:p>
          <a:p>
            <a:pPr>
              <a:lnSpc>
                <a:spcPct val="100000"/>
              </a:lnSpc>
            </a:pPr>
            <a:endParaRPr sz="1100" dirty="0">
              <a:cs typeface="Tahoma"/>
            </a:endParaRPr>
          </a:p>
          <a:p>
            <a:pPr>
              <a:lnSpc>
                <a:spcPct val="100000"/>
              </a:lnSpc>
              <a:spcBef>
                <a:spcPts val="55"/>
              </a:spcBef>
            </a:pPr>
            <a:endParaRPr sz="1200" dirty="0">
              <a:cs typeface="Tahoma"/>
            </a:endParaRPr>
          </a:p>
          <a:p>
            <a:pPr marL="12700" marR="144145">
              <a:lnSpc>
                <a:spcPct val="102699"/>
              </a:lnSpc>
              <a:spcBef>
                <a:spcPts val="5"/>
              </a:spcBef>
            </a:pPr>
            <a:r>
              <a:rPr sz="1100" dirty="0">
                <a:cs typeface="Tahoma"/>
              </a:rPr>
              <a:t>A </a:t>
            </a:r>
            <a:r>
              <a:rPr sz="1100" dirty="0">
                <a:solidFill>
                  <a:srgbClr val="0070C0"/>
                </a:solidFill>
                <a:cs typeface="Tahoma"/>
              </a:rPr>
              <a:t>vote of confidence </a:t>
            </a:r>
            <a:r>
              <a:rPr sz="1100" dirty="0">
                <a:cs typeface="Tahoma"/>
              </a:rPr>
              <a:t>is initiated by the government – the  government must resign if it fails to obtain a legislative majority.</a:t>
            </a:r>
          </a:p>
        </p:txBody>
      </p:sp>
    </p:spTree>
  </p:cSld>
  <p:clrMapOvr>
    <a:masterClrMapping/>
  </p:clrMapOvr>
  <p:transition>
    <p:cut/>
  </p:transition>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801229"/>
            <a:ext cx="3477895" cy="1333507"/>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cs typeface="Tahoma"/>
              </a:rPr>
              <a:t>There are two types of semi-presidential democracy.</a:t>
            </a:r>
          </a:p>
          <a:p>
            <a:pPr>
              <a:lnSpc>
                <a:spcPct val="100000"/>
              </a:lnSpc>
              <a:spcBef>
                <a:spcPts val="25"/>
              </a:spcBef>
            </a:pPr>
            <a:endParaRPr sz="1400" dirty="0">
              <a:cs typeface="Tahoma"/>
            </a:endParaRPr>
          </a:p>
          <a:p>
            <a:pPr marL="289560" marR="219075" indent="-177165">
              <a:lnSpc>
                <a:spcPct val="102600"/>
              </a:lnSpc>
              <a:buAutoNum type="arabicPeriod"/>
              <a:tabLst>
                <a:tab pos="290195" algn="l"/>
              </a:tabLst>
            </a:pPr>
            <a:r>
              <a:rPr sz="1100" dirty="0">
                <a:cs typeface="Tahoma"/>
              </a:rPr>
              <a:t>In a</a:t>
            </a:r>
            <a:r>
              <a:rPr sz="1100" dirty="0">
                <a:solidFill>
                  <a:srgbClr val="00B0F0"/>
                </a:solidFill>
                <a:cs typeface="Tahoma"/>
              </a:rPr>
              <a:t> premier-presidential system, </a:t>
            </a:r>
            <a:r>
              <a:rPr sz="1100" dirty="0">
                <a:cs typeface="Tahoma"/>
              </a:rPr>
              <a:t>the government is  responsible to the legislature but not the president.</a:t>
            </a:r>
          </a:p>
          <a:p>
            <a:pPr>
              <a:lnSpc>
                <a:spcPct val="100000"/>
              </a:lnSpc>
              <a:spcBef>
                <a:spcPts val="20"/>
              </a:spcBef>
              <a:buFont typeface="Tahoma"/>
              <a:buAutoNum type="arabicPeriod"/>
            </a:pPr>
            <a:endParaRPr sz="1600" dirty="0">
              <a:cs typeface="Tahoma"/>
            </a:endParaRPr>
          </a:p>
          <a:p>
            <a:pPr marL="289560" marR="5080" indent="-177165">
              <a:lnSpc>
                <a:spcPct val="102600"/>
              </a:lnSpc>
              <a:spcBef>
                <a:spcPts val="5"/>
              </a:spcBef>
              <a:buAutoNum type="arabicPeriod"/>
              <a:tabLst>
                <a:tab pos="290195" algn="l"/>
              </a:tabLst>
            </a:pPr>
            <a:r>
              <a:rPr sz="1100" dirty="0">
                <a:cs typeface="Tahoma"/>
              </a:rPr>
              <a:t>In a </a:t>
            </a:r>
            <a:r>
              <a:rPr sz="1100" dirty="0">
                <a:solidFill>
                  <a:srgbClr val="00B0F0"/>
                </a:solidFill>
                <a:cs typeface="Tahoma"/>
              </a:rPr>
              <a:t>president-parliamentary system, </a:t>
            </a:r>
            <a:r>
              <a:rPr sz="1100" dirty="0">
                <a:cs typeface="Tahoma"/>
              </a:rPr>
              <a:t>the government is  responsible to the legislature and the president.</a:t>
            </a:r>
          </a:p>
        </p:txBody>
      </p:sp>
    </p:spTree>
  </p:cSld>
  <p:clrMapOvr>
    <a:masterClrMapping/>
  </p:clrMapOvr>
  <p:transition>
    <p:cut/>
  </p:transition>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645958"/>
            <a:ext cx="3618865" cy="349391"/>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The </a:t>
            </a:r>
            <a:r>
              <a:rPr dirty="0">
                <a:solidFill>
                  <a:srgbClr val="00B0F0"/>
                </a:solidFill>
                <a:latin typeface="+mn-lt"/>
              </a:rPr>
              <a:t>government in a semi-presidential democracy </a:t>
            </a:r>
            <a:r>
              <a:rPr dirty="0">
                <a:latin typeface="+mn-lt"/>
              </a:rPr>
              <a:t>comprises a  prime minister and the cabinet.</a:t>
            </a:r>
          </a:p>
        </p:txBody>
      </p:sp>
      <p:sp>
        <p:nvSpPr>
          <p:cNvPr id="3" name="object 3"/>
          <p:cNvSpPr txBox="1"/>
          <p:nvPr/>
        </p:nvSpPr>
        <p:spPr>
          <a:xfrm>
            <a:off x="347294" y="1350110"/>
            <a:ext cx="3912870" cy="1068070"/>
          </a:xfrm>
          <a:prstGeom prst="rect">
            <a:avLst/>
          </a:prstGeom>
        </p:spPr>
        <p:txBody>
          <a:bodyPr vert="horz" wrap="square" lIns="0" tIns="6985" rIns="0" bIns="0" rtlCol="0">
            <a:spAutoFit/>
          </a:bodyPr>
          <a:lstStyle/>
          <a:p>
            <a:pPr marL="12700" marR="5080">
              <a:lnSpc>
                <a:spcPct val="102600"/>
              </a:lnSpc>
              <a:spcBef>
                <a:spcPts val="55"/>
              </a:spcBef>
            </a:pPr>
            <a:r>
              <a:rPr sz="1100" dirty="0">
                <a:cs typeface="Tahoma"/>
              </a:rPr>
              <a:t>The </a:t>
            </a:r>
            <a:r>
              <a:rPr sz="1100" dirty="0">
                <a:solidFill>
                  <a:srgbClr val="00B0F0"/>
                </a:solidFill>
                <a:cs typeface="Tahoma"/>
              </a:rPr>
              <a:t>prime minister </a:t>
            </a:r>
            <a:r>
              <a:rPr sz="1100" dirty="0">
                <a:cs typeface="Tahoma"/>
              </a:rPr>
              <a:t>is the political chief executive and the </a:t>
            </a:r>
            <a:r>
              <a:rPr sz="1100" dirty="0">
                <a:solidFill>
                  <a:srgbClr val="00B0F0"/>
                </a:solidFill>
                <a:cs typeface="Tahoma"/>
              </a:rPr>
              <a:t>president</a:t>
            </a:r>
            <a:r>
              <a:rPr sz="1100" dirty="0">
                <a:solidFill>
                  <a:srgbClr val="FF0000"/>
                </a:solidFill>
                <a:cs typeface="Tahoma"/>
              </a:rPr>
              <a:t>  </a:t>
            </a:r>
            <a:r>
              <a:rPr sz="1100" dirty="0">
                <a:cs typeface="Tahoma"/>
              </a:rPr>
              <a:t>is the head of state.</a:t>
            </a:r>
          </a:p>
          <a:p>
            <a:pPr>
              <a:lnSpc>
                <a:spcPct val="100000"/>
              </a:lnSpc>
            </a:pPr>
            <a:endParaRPr sz="1100" dirty="0">
              <a:cs typeface="Tahoma"/>
            </a:endParaRPr>
          </a:p>
          <a:p>
            <a:pPr>
              <a:lnSpc>
                <a:spcPct val="100000"/>
              </a:lnSpc>
              <a:spcBef>
                <a:spcPts val="55"/>
              </a:spcBef>
            </a:pPr>
            <a:endParaRPr sz="1200" dirty="0">
              <a:cs typeface="Tahoma"/>
            </a:endParaRPr>
          </a:p>
          <a:p>
            <a:pPr marL="12700" marR="137795">
              <a:lnSpc>
                <a:spcPct val="102699"/>
              </a:lnSpc>
              <a:spcBef>
                <a:spcPts val="5"/>
              </a:spcBef>
            </a:pPr>
            <a:r>
              <a:rPr sz="1100" dirty="0">
                <a:cs typeface="Tahoma"/>
              </a:rPr>
              <a:t>In a semi-presidential democracy, the </a:t>
            </a:r>
            <a:r>
              <a:rPr sz="1100" dirty="0">
                <a:solidFill>
                  <a:srgbClr val="00B0F0"/>
                </a:solidFill>
                <a:cs typeface="Tahoma"/>
              </a:rPr>
              <a:t>executive branch </a:t>
            </a:r>
            <a:r>
              <a:rPr sz="1100" dirty="0">
                <a:cs typeface="Tahoma"/>
              </a:rPr>
              <a:t>comprises  the president and the government.</a:t>
            </a:r>
          </a:p>
        </p:txBody>
      </p:sp>
    </p:spTree>
  </p:cSld>
  <p:clrMapOvr>
    <a:masterClrMapping/>
  </p:clrMapOvr>
  <p:transition>
    <p:cut/>
  </p:transition>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77124"/>
            <a:ext cx="3785235" cy="349391"/>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In a president-parliamentary democracy, there’s no guarantee the  president and prime minister will come from the same party.</a:t>
            </a:r>
          </a:p>
        </p:txBody>
      </p:sp>
      <p:sp>
        <p:nvSpPr>
          <p:cNvPr id="3" name="object 3"/>
          <p:cNvSpPr txBox="1"/>
          <p:nvPr/>
        </p:nvSpPr>
        <p:spPr>
          <a:xfrm>
            <a:off x="347294" y="1281276"/>
            <a:ext cx="3914775" cy="1240155"/>
          </a:xfrm>
          <a:prstGeom prst="rect">
            <a:avLst/>
          </a:prstGeom>
        </p:spPr>
        <p:txBody>
          <a:bodyPr vert="horz" wrap="square" lIns="0" tIns="6985" rIns="0" bIns="0" rtlCol="0">
            <a:spAutoFit/>
          </a:bodyPr>
          <a:lstStyle/>
          <a:p>
            <a:pPr marL="12700" marR="5080">
              <a:lnSpc>
                <a:spcPct val="102600"/>
              </a:lnSpc>
              <a:spcBef>
                <a:spcPts val="55"/>
              </a:spcBef>
            </a:pPr>
            <a:r>
              <a:rPr sz="1100" dirty="0">
                <a:solidFill>
                  <a:srgbClr val="00B0F0"/>
                </a:solidFill>
                <a:cs typeface="Tahoma"/>
              </a:rPr>
              <a:t>Cohabitation</a:t>
            </a:r>
            <a:r>
              <a:rPr sz="1100" dirty="0">
                <a:solidFill>
                  <a:srgbClr val="FF0000"/>
                </a:solidFill>
                <a:cs typeface="Tahoma"/>
              </a:rPr>
              <a:t> </a:t>
            </a:r>
            <a:r>
              <a:rPr sz="1100" dirty="0">
                <a:cs typeface="Tahoma"/>
              </a:rPr>
              <a:t>– a president from one political bloc and a prime  minister from another – occurs when the party of the president  doesn’t control a majority in the legislature and isn’t represented in  the cabinet.</a:t>
            </a:r>
          </a:p>
          <a:p>
            <a:pPr>
              <a:lnSpc>
                <a:spcPct val="100000"/>
              </a:lnSpc>
            </a:pPr>
            <a:endParaRPr sz="1100" dirty="0">
              <a:cs typeface="Tahoma"/>
            </a:endParaRPr>
          </a:p>
          <a:p>
            <a:pPr>
              <a:lnSpc>
                <a:spcPct val="100000"/>
              </a:lnSpc>
              <a:spcBef>
                <a:spcPts val="30"/>
              </a:spcBef>
            </a:pPr>
            <a:endParaRPr sz="1250" dirty="0">
              <a:cs typeface="Tahoma"/>
            </a:endParaRPr>
          </a:p>
          <a:p>
            <a:pPr marL="902335">
              <a:lnSpc>
                <a:spcPct val="100000"/>
              </a:lnSpc>
              <a:spcBef>
                <a:spcPts val="5"/>
              </a:spcBef>
            </a:pPr>
            <a:r>
              <a:rPr sz="1100" dirty="0">
                <a:solidFill>
                  <a:srgbClr val="00B0F0"/>
                </a:solidFill>
                <a:cs typeface="Tahoma"/>
              </a:rPr>
              <a:t>Cohabitation </a:t>
            </a:r>
            <a:r>
              <a:rPr lang="en-US" sz="1100" i="1" dirty="0">
                <a:solidFill>
                  <a:srgbClr val="00B0F0"/>
                </a:solidFill>
                <a:cs typeface="Arial"/>
              </a:rPr>
              <a:t>≠</a:t>
            </a:r>
            <a:r>
              <a:rPr sz="1100" dirty="0">
                <a:solidFill>
                  <a:srgbClr val="00B0F0"/>
                </a:solidFill>
                <a:cs typeface="Lucida Sans Unicode"/>
              </a:rPr>
              <a:t> </a:t>
            </a:r>
            <a:r>
              <a:rPr sz="1100" dirty="0">
                <a:solidFill>
                  <a:srgbClr val="00B0F0"/>
                </a:solidFill>
                <a:cs typeface="Tahoma"/>
              </a:rPr>
              <a:t>divided government.</a:t>
            </a:r>
          </a:p>
        </p:txBody>
      </p:sp>
    </p:spTree>
  </p:cSld>
  <p:clrMapOvr>
    <a:masterClrMapping/>
  </p:clrMapOvr>
  <p:transition>
    <p:cut/>
  </p:transition>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731899"/>
            <a:ext cx="3915511" cy="477515"/>
          </a:xfrm>
          <a:prstGeom prst="rect">
            <a:avLst/>
          </a:prstGeom>
        </p:spPr>
        <p:txBody>
          <a:bodyPr vert="horz" wrap="square" lIns="0" tIns="133870" rIns="0" bIns="0" rtlCol="0">
            <a:spAutoFit/>
          </a:bodyPr>
          <a:lstStyle/>
          <a:p>
            <a:pPr marL="12700" marR="5080">
              <a:lnSpc>
                <a:spcPct val="102600"/>
              </a:lnSpc>
              <a:spcBef>
                <a:spcPts val="55"/>
              </a:spcBef>
            </a:pPr>
            <a:r>
              <a:rPr dirty="0">
                <a:latin typeface="+mn-lt"/>
              </a:rPr>
              <a:t>Periods of cohabitation can be characterized as an effective system  of checks and balances.</a:t>
            </a:r>
          </a:p>
        </p:txBody>
      </p:sp>
      <p:sp>
        <p:nvSpPr>
          <p:cNvPr id="3" name="object 3"/>
          <p:cNvSpPr txBox="1"/>
          <p:nvPr/>
        </p:nvSpPr>
        <p:spPr>
          <a:xfrm>
            <a:off x="347294" y="1562936"/>
            <a:ext cx="3622675" cy="535940"/>
          </a:xfrm>
          <a:prstGeom prst="rect">
            <a:avLst/>
          </a:prstGeom>
        </p:spPr>
        <p:txBody>
          <a:bodyPr vert="horz" wrap="square" lIns="0" tIns="6985" rIns="0" bIns="0" rtlCol="0">
            <a:spAutoFit/>
          </a:bodyPr>
          <a:lstStyle/>
          <a:p>
            <a:pPr marL="12700" marR="5080" algn="just">
              <a:lnSpc>
                <a:spcPct val="102600"/>
              </a:lnSpc>
              <a:spcBef>
                <a:spcPts val="55"/>
              </a:spcBef>
            </a:pPr>
            <a:r>
              <a:rPr sz="1100" dirty="0">
                <a:solidFill>
                  <a:srgbClr val="00B0F0"/>
                </a:solidFill>
                <a:cs typeface="Tahoma"/>
              </a:rPr>
              <a:t>However, </a:t>
            </a:r>
            <a:r>
              <a:rPr sz="1100" dirty="0">
                <a:cs typeface="Tahoma"/>
              </a:rPr>
              <a:t>cohabitation can also be characterized by bitter and  violent conflict when the political actors involved share starkly  different ideologies and goals.</a:t>
            </a:r>
          </a:p>
        </p:txBody>
      </p:sp>
    </p:spTree>
  </p:cSld>
  <p:clrMapOvr>
    <a:masterClrMapping/>
  </p:clrMapOvr>
  <p:transition>
    <p:cut/>
  </p:transition>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D3D331C-FBB4-F04A-407C-973A997584AF}"/>
              </a:ext>
            </a:extLst>
          </p:cNvPr>
          <p:cNvSpPr txBox="1"/>
          <p:nvPr/>
        </p:nvSpPr>
        <p:spPr>
          <a:xfrm>
            <a:off x="552450" y="1084044"/>
            <a:ext cx="3505200" cy="646331"/>
          </a:xfrm>
          <a:prstGeom prst="rect">
            <a:avLst/>
          </a:prstGeom>
          <a:noFill/>
        </p:spPr>
        <p:txBody>
          <a:bodyPr wrap="square" rtlCol="0">
            <a:spAutoFit/>
          </a:bodyPr>
          <a:lstStyle/>
          <a:p>
            <a:pPr algn="ctr"/>
            <a:r>
              <a:rPr lang="en-US" dirty="0"/>
              <a:t>A Unifying Framework: Principal-Agent and Delegation Problems </a:t>
            </a:r>
          </a:p>
        </p:txBody>
      </p:sp>
    </p:spTree>
  </p:cSld>
  <p:clrMapOvr>
    <a:masterClrMapping/>
  </p:clrMapOvr>
  <p:transition>
    <p:cut/>
  </p:transition>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731899"/>
            <a:ext cx="3915511" cy="488390"/>
          </a:xfrm>
          <a:prstGeom prst="rect">
            <a:avLst/>
          </a:prstGeom>
        </p:spPr>
        <p:txBody>
          <a:bodyPr vert="horz" wrap="square" lIns="0" tIns="144640" rIns="0" bIns="0" rtlCol="0">
            <a:spAutoFit/>
          </a:bodyPr>
          <a:lstStyle/>
          <a:p>
            <a:pPr marL="12700" marR="5080">
              <a:lnSpc>
                <a:spcPct val="102699"/>
              </a:lnSpc>
              <a:spcBef>
                <a:spcPts val="55"/>
              </a:spcBef>
            </a:pPr>
            <a:r>
              <a:rPr dirty="0">
                <a:latin typeface="+mn-lt"/>
              </a:rPr>
              <a:t>Parliamentary, presidential, and semi-presidential democracies can  be viewed as different systems of delegation.</a:t>
            </a:r>
          </a:p>
        </p:txBody>
      </p:sp>
      <p:sp>
        <p:nvSpPr>
          <p:cNvPr id="3" name="object 3"/>
          <p:cNvSpPr txBox="1"/>
          <p:nvPr/>
        </p:nvSpPr>
        <p:spPr>
          <a:xfrm>
            <a:off x="347294" y="1573706"/>
            <a:ext cx="3905250" cy="535940"/>
          </a:xfrm>
          <a:prstGeom prst="rect">
            <a:avLst/>
          </a:prstGeom>
        </p:spPr>
        <p:txBody>
          <a:bodyPr vert="horz" wrap="square" lIns="0" tIns="6985" rIns="0" bIns="0" rtlCol="0">
            <a:spAutoFit/>
          </a:bodyPr>
          <a:lstStyle/>
          <a:p>
            <a:pPr marL="12700" marR="5080">
              <a:lnSpc>
                <a:spcPct val="102600"/>
              </a:lnSpc>
              <a:spcBef>
                <a:spcPts val="55"/>
              </a:spcBef>
            </a:pPr>
            <a:r>
              <a:rPr sz="1100" dirty="0">
                <a:solidFill>
                  <a:srgbClr val="00B0F0"/>
                </a:solidFill>
                <a:cs typeface="Tahoma"/>
              </a:rPr>
              <a:t>Delegation</a:t>
            </a:r>
            <a:r>
              <a:rPr sz="1100" dirty="0">
                <a:solidFill>
                  <a:srgbClr val="FF0000"/>
                </a:solidFill>
                <a:cs typeface="Tahoma"/>
              </a:rPr>
              <a:t> </a:t>
            </a:r>
            <a:r>
              <a:rPr sz="1100" dirty="0">
                <a:cs typeface="Tahoma"/>
              </a:rPr>
              <a:t>is an act where one person or group, called the  </a:t>
            </a:r>
            <a:r>
              <a:rPr sz="1100" dirty="0">
                <a:solidFill>
                  <a:srgbClr val="00B0F0"/>
                </a:solidFill>
                <a:cs typeface="Tahoma"/>
              </a:rPr>
              <a:t>principal, </a:t>
            </a:r>
            <a:r>
              <a:rPr sz="1100" dirty="0">
                <a:cs typeface="Tahoma"/>
              </a:rPr>
              <a:t>relies on another person or group, called an </a:t>
            </a:r>
            <a:r>
              <a:rPr sz="1100" dirty="0">
                <a:solidFill>
                  <a:srgbClr val="00B0F0"/>
                </a:solidFill>
                <a:cs typeface="Tahoma"/>
              </a:rPr>
              <a:t>agent, </a:t>
            </a:r>
            <a:r>
              <a:rPr sz="1100" dirty="0">
                <a:cs typeface="Tahoma"/>
              </a:rPr>
              <a:t>to act  on their behalf.</a:t>
            </a:r>
          </a:p>
        </p:txBody>
      </p:sp>
    </p:spTree>
  </p:cSld>
  <p:clrMapOvr>
    <a:masterClrMapping/>
  </p:clrMapOvr>
  <p:transition>
    <p:cut/>
  </p:transition>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96494" y="743164"/>
            <a:ext cx="3805554" cy="1518285"/>
          </a:xfrm>
          <a:prstGeom prst="rect">
            <a:avLst/>
          </a:prstGeom>
        </p:spPr>
        <p:txBody>
          <a:bodyPr vert="horz" wrap="square" lIns="0" tIns="11430" rIns="0" bIns="0" rtlCol="0">
            <a:spAutoFit/>
          </a:bodyPr>
          <a:lstStyle/>
          <a:p>
            <a:pPr marL="63500">
              <a:lnSpc>
                <a:spcPct val="100000"/>
              </a:lnSpc>
              <a:spcBef>
                <a:spcPts val="90"/>
              </a:spcBef>
            </a:pPr>
            <a:r>
              <a:rPr sz="1100" dirty="0">
                <a:solidFill>
                  <a:srgbClr val="00B0F0"/>
                </a:solidFill>
                <a:cs typeface="Tahoma"/>
              </a:rPr>
              <a:t>Shift from direct democracy to representative democracy.</a:t>
            </a:r>
          </a:p>
          <a:p>
            <a:pPr>
              <a:lnSpc>
                <a:spcPct val="100000"/>
              </a:lnSpc>
              <a:spcBef>
                <a:spcPts val="25"/>
              </a:spcBef>
            </a:pPr>
            <a:endParaRPr sz="1400" dirty="0">
              <a:solidFill>
                <a:srgbClr val="00B0F0"/>
              </a:solidFill>
              <a:cs typeface="Tahoma"/>
            </a:endParaRPr>
          </a:p>
          <a:p>
            <a:pPr marL="340360" marR="55880" indent="-139065" algn="just">
              <a:lnSpc>
                <a:spcPct val="102600"/>
              </a:lnSpc>
              <a:buClr>
                <a:srgbClr val="000000"/>
              </a:buClr>
              <a:buFont typeface="Arial"/>
              <a:buChar char="•"/>
              <a:tabLst>
                <a:tab pos="340995" algn="l"/>
              </a:tabLst>
            </a:pPr>
            <a:r>
              <a:rPr sz="1100" dirty="0">
                <a:solidFill>
                  <a:srgbClr val="00B0F0"/>
                </a:solidFill>
                <a:cs typeface="Tahoma"/>
              </a:rPr>
              <a:t>Direct democracy </a:t>
            </a:r>
            <a:r>
              <a:rPr sz="1100" dirty="0">
                <a:cs typeface="Tahoma"/>
              </a:rPr>
              <a:t>is a form of government in which people  collectively make decisions for themselves.</a:t>
            </a:r>
          </a:p>
          <a:p>
            <a:pPr>
              <a:lnSpc>
                <a:spcPct val="100000"/>
              </a:lnSpc>
              <a:spcBef>
                <a:spcPts val="25"/>
              </a:spcBef>
              <a:buFont typeface="Arial"/>
              <a:buChar char="•"/>
            </a:pPr>
            <a:endParaRPr sz="1600" dirty="0">
              <a:cs typeface="Tahoma"/>
            </a:endParaRPr>
          </a:p>
          <a:p>
            <a:pPr marL="340360" marR="128905" indent="-139065" algn="just">
              <a:lnSpc>
                <a:spcPct val="102600"/>
              </a:lnSpc>
              <a:buClr>
                <a:srgbClr val="000000"/>
              </a:buClr>
              <a:buFont typeface="Arial"/>
              <a:buChar char="•"/>
              <a:tabLst>
                <a:tab pos="340995" algn="l"/>
              </a:tabLst>
            </a:pPr>
            <a:r>
              <a:rPr sz="1100" dirty="0">
                <a:solidFill>
                  <a:srgbClr val="00B0F0"/>
                </a:solidFill>
                <a:cs typeface="Tahoma"/>
              </a:rPr>
              <a:t>Representative democracy </a:t>
            </a:r>
            <a:r>
              <a:rPr sz="1100" dirty="0">
                <a:cs typeface="Tahoma"/>
              </a:rPr>
              <a:t>is a form of government where  citizens delegate power to elected individuals to represent  them and act on their behalf.</a:t>
            </a:r>
          </a:p>
        </p:txBody>
      </p:sp>
    </p:spTree>
  </p:cSld>
  <p:clrMapOvr>
    <a:masterClrMapping/>
  </p:clrMapOvr>
  <p:transition>
    <p:cut/>
  </p:transition>
</p:sld>
</file>

<file path=ppt/slides/slide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206348"/>
            <a:ext cx="3383279" cy="180819"/>
          </a:xfrm>
          <a:prstGeom prst="rect">
            <a:avLst/>
          </a:prstGeom>
        </p:spPr>
        <p:txBody>
          <a:bodyPr vert="horz" wrap="square" lIns="0" tIns="11430" rIns="0" bIns="0" rtlCol="0">
            <a:spAutoFit/>
          </a:bodyPr>
          <a:lstStyle/>
          <a:p>
            <a:pPr marL="12700">
              <a:lnSpc>
                <a:spcPct val="100000"/>
              </a:lnSpc>
              <a:spcBef>
                <a:spcPts val="90"/>
              </a:spcBef>
            </a:pPr>
            <a:r>
              <a:rPr dirty="0">
                <a:solidFill>
                  <a:srgbClr val="00B0F0"/>
                </a:solidFill>
                <a:latin typeface="+mn-lt"/>
              </a:rPr>
              <a:t>Delegation in Parliamentary and Presidential Democracies</a:t>
            </a:r>
          </a:p>
        </p:txBody>
      </p:sp>
      <p:sp>
        <p:nvSpPr>
          <p:cNvPr id="3" name="object 3"/>
          <p:cNvSpPr txBox="1"/>
          <p:nvPr/>
        </p:nvSpPr>
        <p:spPr>
          <a:xfrm>
            <a:off x="638431" y="867133"/>
            <a:ext cx="334010" cy="328930"/>
          </a:xfrm>
          <a:prstGeom prst="rect">
            <a:avLst/>
          </a:prstGeom>
          <a:ln w="4529">
            <a:solidFill>
              <a:srgbClr val="231F20"/>
            </a:solidFill>
          </a:ln>
        </p:spPr>
        <p:txBody>
          <a:bodyPr vert="horz" wrap="square" lIns="0" tIns="1905" rIns="0" bIns="0" rtlCol="0">
            <a:spAutoFit/>
          </a:bodyPr>
          <a:lstStyle/>
          <a:p>
            <a:pPr marL="47625" marR="20320" algn="just">
              <a:lnSpc>
                <a:spcPct val="118900"/>
              </a:lnSpc>
              <a:spcBef>
                <a:spcPts val="15"/>
              </a:spcBef>
            </a:pPr>
            <a:r>
              <a:rPr sz="550" spc="5" dirty="0">
                <a:solidFill>
                  <a:srgbClr val="231F20"/>
                </a:solidFill>
                <a:latin typeface="Trebuchet MS"/>
                <a:cs typeface="Trebuchet MS"/>
              </a:rPr>
              <a:t>District </a:t>
            </a:r>
            <a:r>
              <a:rPr sz="550" spc="-155" dirty="0">
                <a:solidFill>
                  <a:srgbClr val="231F20"/>
                </a:solidFill>
                <a:latin typeface="Trebuchet MS"/>
                <a:cs typeface="Trebuchet MS"/>
              </a:rPr>
              <a:t> </a:t>
            </a:r>
            <a:r>
              <a:rPr sz="550" spc="40" dirty="0">
                <a:solidFill>
                  <a:srgbClr val="231F20"/>
                </a:solidFill>
                <a:latin typeface="Trebuchet MS"/>
                <a:cs typeface="Trebuchet MS"/>
              </a:rPr>
              <a:t>Median  </a:t>
            </a:r>
            <a:r>
              <a:rPr sz="550" spc="25" dirty="0">
                <a:solidFill>
                  <a:srgbClr val="231F20"/>
                </a:solidFill>
                <a:latin typeface="Trebuchet MS"/>
                <a:cs typeface="Trebuchet MS"/>
              </a:rPr>
              <a:t>Voter</a:t>
            </a:r>
            <a:endParaRPr sz="550">
              <a:latin typeface="Trebuchet MS"/>
              <a:cs typeface="Trebuchet MS"/>
            </a:endParaRPr>
          </a:p>
        </p:txBody>
      </p:sp>
      <p:graphicFrame>
        <p:nvGraphicFramePr>
          <p:cNvPr id="4" name="object 4"/>
          <p:cNvGraphicFramePr>
            <a:graphicFrameLocks noGrp="1"/>
          </p:cNvGraphicFramePr>
          <p:nvPr/>
        </p:nvGraphicFramePr>
        <p:xfrm>
          <a:off x="627887" y="1857860"/>
          <a:ext cx="507365" cy="1033889"/>
        </p:xfrm>
        <a:graphic>
          <a:graphicData uri="http://schemas.openxmlformats.org/drawingml/2006/table">
            <a:tbl>
              <a:tblPr firstRow="1" bandRow="1">
                <a:tableStyleId>{2D5ABB26-0587-4C30-8999-92F81FD0307C}</a:tableStyleId>
              </a:tblPr>
              <a:tblGrid>
                <a:gridCol w="334010">
                  <a:extLst>
                    <a:ext uri="{9D8B030D-6E8A-4147-A177-3AD203B41FA5}">
                      <a16:colId xmlns:a16="http://schemas.microsoft.com/office/drawing/2014/main" val="20000"/>
                    </a:ext>
                  </a:extLst>
                </a:gridCol>
                <a:gridCol w="173355">
                  <a:extLst>
                    <a:ext uri="{9D8B030D-6E8A-4147-A177-3AD203B41FA5}">
                      <a16:colId xmlns:a16="http://schemas.microsoft.com/office/drawing/2014/main" val="20001"/>
                    </a:ext>
                  </a:extLst>
                </a:gridCol>
              </a:tblGrid>
              <a:tr h="164183">
                <a:tc rowSpan="2">
                  <a:txBody>
                    <a:bodyPr/>
                    <a:lstStyle/>
                    <a:p>
                      <a:pPr marL="33655" marR="1905">
                        <a:lnSpc>
                          <a:spcPct val="108100"/>
                        </a:lnSpc>
                        <a:spcBef>
                          <a:spcPts val="155"/>
                        </a:spcBef>
                      </a:pPr>
                      <a:r>
                        <a:rPr sz="550" dirty="0">
                          <a:solidFill>
                            <a:srgbClr val="231F20"/>
                          </a:solidFill>
                          <a:latin typeface="Trebuchet MS"/>
                          <a:cs typeface="Trebuchet MS"/>
                        </a:rPr>
                        <a:t>National  </a:t>
                      </a:r>
                      <a:r>
                        <a:rPr sz="550" spc="45" dirty="0">
                          <a:solidFill>
                            <a:srgbClr val="231F20"/>
                          </a:solidFill>
                          <a:latin typeface="Trebuchet MS"/>
                          <a:cs typeface="Trebuchet MS"/>
                        </a:rPr>
                        <a:t>Median </a:t>
                      </a:r>
                      <a:r>
                        <a:rPr sz="550" spc="-155" dirty="0">
                          <a:solidFill>
                            <a:srgbClr val="231F20"/>
                          </a:solidFill>
                          <a:latin typeface="Trebuchet MS"/>
                          <a:cs typeface="Trebuchet MS"/>
                        </a:rPr>
                        <a:t> </a:t>
                      </a:r>
                      <a:r>
                        <a:rPr sz="550" spc="25" dirty="0">
                          <a:solidFill>
                            <a:srgbClr val="231F20"/>
                          </a:solidFill>
                          <a:latin typeface="Trebuchet MS"/>
                          <a:cs typeface="Trebuchet MS"/>
                        </a:rPr>
                        <a:t>Voter</a:t>
                      </a:r>
                      <a:endParaRPr sz="550">
                        <a:latin typeface="Trebuchet MS"/>
                        <a:cs typeface="Trebuchet MS"/>
                      </a:endParaRPr>
                    </a:p>
                  </a:txBody>
                  <a:tcPr marL="0" marR="0" marT="1968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a:txBody>
                    <a:bodyPr/>
                    <a:lstStyle/>
                    <a:p>
                      <a:pPr>
                        <a:lnSpc>
                          <a:spcPct val="100000"/>
                        </a:lnSpc>
                      </a:pPr>
                      <a:endParaRPr sz="600">
                        <a:latin typeface="Times New Roman"/>
                        <a:cs typeface="Times New Roman"/>
                      </a:endParaRPr>
                    </a:p>
                  </a:txBody>
                  <a:tcPr marL="0" marR="0" marT="0" marB="0">
                    <a:lnL w="6350">
                      <a:solidFill>
                        <a:srgbClr val="231F20"/>
                      </a:solidFill>
                      <a:prstDash val="solid"/>
                    </a:lnL>
                    <a:lnB w="6350">
                      <a:solidFill>
                        <a:srgbClr val="231F20"/>
                      </a:solidFill>
                      <a:prstDash val="solid"/>
                    </a:lnB>
                  </a:tcPr>
                </a:tc>
                <a:extLst>
                  <a:ext uri="{0D108BD9-81ED-4DB2-BD59-A6C34878D82A}">
                    <a16:rowId xmlns:a16="http://schemas.microsoft.com/office/drawing/2014/main" val="10000"/>
                  </a:ext>
                </a:extLst>
              </a:tr>
              <a:tr h="177103">
                <a:tc vMerge="1">
                  <a:txBody>
                    <a:bodyPr/>
                    <a:lstStyle/>
                    <a:p>
                      <a:endParaRPr/>
                    </a:p>
                  </a:txBody>
                  <a:tcPr marL="0" marR="0" marT="1968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rowSpan="3">
                  <a:txBody>
                    <a:bodyPr/>
                    <a:lstStyle/>
                    <a:p>
                      <a:pPr>
                        <a:lnSpc>
                          <a:spcPct val="100000"/>
                        </a:lnSpc>
                      </a:pPr>
                      <a:endParaRPr sz="600">
                        <a:latin typeface="Times New Roman"/>
                        <a:cs typeface="Times New Roman"/>
                      </a:endParaRPr>
                    </a:p>
                  </a:txBody>
                  <a:tcPr marL="0" marR="0" marT="0" marB="0">
                    <a:lnT w="6350">
                      <a:solidFill>
                        <a:srgbClr val="231F20"/>
                      </a:solidFill>
                      <a:prstDash val="solid"/>
                    </a:lnT>
                  </a:tcPr>
                </a:tc>
                <a:extLst>
                  <a:ext uri="{0D108BD9-81ED-4DB2-BD59-A6C34878D82A}">
                    <a16:rowId xmlns:a16="http://schemas.microsoft.com/office/drawing/2014/main" val="10001"/>
                  </a:ext>
                </a:extLst>
              </a:tr>
              <a:tr h="352765">
                <a:tc>
                  <a:txBody>
                    <a:bodyPr/>
                    <a:lstStyle/>
                    <a:p>
                      <a:pPr marL="47625" marR="20320">
                        <a:lnSpc>
                          <a:spcPct val="108100"/>
                        </a:lnSpc>
                        <a:spcBef>
                          <a:spcPts val="254"/>
                        </a:spcBef>
                      </a:pPr>
                      <a:r>
                        <a:rPr sz="550" spc="10" dirty="0">
                          <a:solidFill>
                            <a:srgbClr val="231F20"/>
                          </a:solidFill>
                          <a:latin typeface="Trebuchet MS"/>
                          <a:cs typeface="Trebuchet MS"/>
                        </a:rPr>
                        <a:t>State </a:t>
                      </a:r>
                      <a:r>
                        <a:rPr sz="550" spc="15" dirty="0">
                          <a:solidFill>
                            <a:srgbClr val="231F20"/>
                          </a:solidFill>
                          <a:latin typeface="Trebuchet MS"/>
                          <a:cs typeface="Trebuchet MS"/>
                        </a:rPr>
                        <a:t> </a:t>
                      </a:r>
                      <a:r>
                        <a:rPr sz="550" dirty="0">
                          <a:solidFill>
                            <a:srgbClr val="231F20"/>
                          </a:solidFill>
                          <a:latin typeface="Trebuchet MS"/>
                          <a:cs typeface="Trebuchet MS"/>
                        </a:rPr>
                        <a:t>Median  </a:t>
                      </a:r>
                      <a:r>
                        <a:rPr sz="550" spc="25" dirty="0">
                          <a:solidFill>
                            <a:srgbClr val="231F20"/>
                          </a:solidFill>
                          <a:latin typeface="Trebuchet MS"/>
                          <a:cs typeface="Trebuchet MS"/>
                        </a:rPr>
                        <a:t>Voter</a:t>
                      </a:r>
                      <a:endParaRPr sz="550">
                        <a:latin typeface="Trebuchet MS"/>
                        <a:cs typeface="Trebuchet MS"/>
                      </a:endParaRPr>
                    </a:p>
                  </a:txBody>
                  <a:tcPr marL="0" marR="0" marT="32384"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vMerge="1">
                  <a:txBody>
                    <a:bodyPr/>
                    <a:lstStyle/>
                    <a:p>
                      <a:endParaRPr/>
                    </a:p>
                  </a:txBody>
                  <a:tcPr marL="0" marR="0" marT="0" marB="0">
                    <a:lnT w="6350">
                      <a:solidFill>
                        <a:srgbClr val="231F20"/>
                      </a:solidFill>
                      <a:prstDash val="solid"/>
                    </a:lnT>
                  </a:tcPr>
                </a:tc>
                <a:extLst>
                  <a:ext uri="{0D108BD9-81ED-4DB2-BD59-A6C34878D82A}">
                    <a16:rowId xmlns:a16="http://schemas.microsoft.com/office/drawing/2014/main" val="10002"/>
                  </a:ext>
                </a:extLst>
              </a:tr>
              <a:tr h="339838">
                <a:tc>
                  <a:txBody>
                    <a:bodyPr/>
                    <a:lstStyle/>
                    <a:p>
                      <a:pPr marL="47625" marR="20320" algn="just">
                        <a:lnSpc>
                          <a:spcPct val="108100"/>
                        </a:lnSpc>
                        <a:spcBef>
                          <a:spcPts val="245"/>
                        </a:spcBef>
                      </a:pPr>
                      <a:r>
                        <a:rPr sz="550" spc="5" dirty="0">
                          <a:solidFill>
                            <a:srgbClr val="231F20"/>
                          </a:solidFill>
                          <a:latin typeface="Trebuchet MS"/>
                          <a:cs typeface="Trebuchet MS"/>
                        </a:rPr>
                        <a:t>District </a:t>
                      </a:r>
                      <a:r>
                        <a:rPr sz="550" spc="-155" dirty="0">
                          <a:solidFill>
                            <a:srgbClr val="231F20"/>
                          </a:solidFill>
                          <a:latin typeface="Trebuchet MS"/>
                          <a:cs typeface="Trebuchet MS"/>
                        </a:rPr>
                        <a:t> </a:t>
                      </a:r>
                      <a:r>
                        <a:rPr sz="550" dirty="0">
                          <a:solidFill>
                            <a:srgbClr val="231F20"/>
                          </a:solidFill>
                          <a:latin typeface="Trebuchet MS"/>
                          <a:cs typeface="Trebuchet MS"/>
                        </a:rPr>
                        <a:t>Median  </a:t>
                      </a:r>
                      <a:r>
                        <a:rPr sz="550" spc="25" dirty="0">
                          <a:solidFill>
                            <a:srgbClr val="231F20"/>
                          </a:solidFill>
                          <a:latin typeface="Trebuchet MS"/>
                          <a:cs typeface="Trebuchet MS"/>
                        </a:rPr>
                        <a:t>Voter</a:t>
                      </a:r>
                      <a:endParaRPr sz="550">
                        <a:latin typeface="Trebuchet MS"/>
                        <a:cs typeface="Trebuchet MS"/>
                      </a:endParaRPr>
                    </a:p>
                  </a:txBody>
                  <a:tcPr marL="0" marR="0" marT="31115" marB="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tcPr>
                </a:tc>
                <a:tc vMerge="1">
                  <a:txBody>
                    <a:bodyPr/>
                    <a:lstStyle/>
                    <a:p>
                      <a:endParaRPr/>
                    </a:p>
                  </a:txBody>
                  <a:tcPr marL="0" marR="0" marT="0" marB="0">
                    <a:lnT w="6350">
                      <a:solidFill>
                        <a:srgbClr val="231F20"/>
                      </a:solidFill>
                      <a:prstDash val="solid"/>
                    </a:lnT>
                  </a:tcPr>
                </a:tc>
                <a:extLst>
                  <a:ext uri="{0D108BD9-81ED-4DB2-BD59-A6C34878D82A}">
                    <a16:rowId xmlns:a16="http://schemas.microsoft.com/office/drawing/2014/main" val="10003"/>
                  </a:ext>
                </a:extLst>
              </a:tr>
            </a:tbl>
          </a:graphicData>
        </a:graphic>
      </p:graphicFrame>
      <p:sp>
        <p:nvSpPr>
          <p:cNvPr id="5" name="object 5"/>
          <p:cNvSpPr txBox="1"/>
          <p:nvPr/>
        </p:nvSpPr>
        <p:spPr>
          <a:xfrm>
            <a:off x="1171339" y="958853"/>
            <a:ext cx="562610" cy="145415"/>
          </a:xfrm>
          <a:prstGeom prst="rect">
            <a:avLst/>
          </a:prstGeom>
          <a:ln w="4529">
            <a:solidFill>
              <a:srgbClr val="231F20"/>
            </a:solidFill>
          </a:ln>
        </p:spPr>
        <p:txBody>
          <a:bodyPr vert="horz" wrap="square" lIns="0" tIns="25400" rIns="0" bIns="0" rtlCol="0">
            <a:spAutoFit/>
          </a:bodyPr>
          <a:lstStyle/>
          <a:p>
            <a:pPr marL="19050">
              <a:lnSpc>
                <a:spcPct val="100000"/>
              </a:lnSpc>
              <a:spcBef>
                <a:spcPts val="200"/>
              </a:spcBef>
            </a:pPr>
            <a:r>
              <a:rPr sz="550" spc="15" dirty="0">
                <a:solidFill>
                  <a:srgbClr val="231F20"/>
                </a:solidFill>
                <a:latin typeface="Trebuchet MS"/>
                <a:cs typeface="Trebuchet MS"/>
              </a:rPr>
              <a:t>Representatives</a:t>
            </a:r>
            <a:endParaRPr sz="550">
              <a:latin typeface="Trebuchet MS"/>
              <a:cs typeface="Trebuchet MS"/>
            </a:endParaRPr>
          </a:p>
        </p:txBody>
      </p:sp>
      <p:sp>
        <p:nvSpPr>
          <p:cNvPr id="6" name="object 6"/>
          <p:cNvSpPr txBox="1"/>
          <p:nvPr/>
        </p:nvSpPr>
        <p:spPr>
          <a:xfrm>
            <a:off x="1934772" y="904492"/>
            <a:ext cx="511809" cy="254000"/>
          </a:xfrm>
          <a:prstGeom prst="rect">
            <a:avLst/>
          </a:prstGeom>
          <a:ln w="4529">
            <a:solidFill>
              <a:srgbClr val="231F20"/>
            </a:solidFill>
          </a:ln>
        </p:spPr>
        <p:txBody>
          <a:bodyPr vert="horz" wrap="square" lIns="0" tIns="27939" rIns="0" bIns="0" rtlCol="0">
            <a:spAutoFit/>
          </a:bodyPr>
          <a:lstStyle/>
          <a:p>
            <a:pPr marL="50165" marR="1905" indent="-40640">
              <a:lnSpc>
                <a:spcPct val="108100"/>
              </a:lnSpc>
              <a:spcBef>
                <a:spcPts val="219"/>
              </a:spcBef>
            </a:pPr>
            <a:r>
              <a:rPr sz="550" spc="15" dirty="0">
                <a:solidFill>
                  <a:srgbClr val="231F20"/>
                </a:solidFill>
                <a:latin typeface="Trebuchet MS"/>
                <a:cs typeface="Trebuchet MS"/>
              </a:rPr>
              <a:t>Prime</a:t>
            </a:r>
            <a:r>
              <a:rPr sz="550" spc="-10" dirty="0">
                <a:solidFill>
                  <a:srgbClr val="231F20"/>
                </a:solidFill>
                <a:latin typeface="Trebuchet MS"/>
                <a:cs typeface="Trebuchet MS"/>
              </a:rPr>
              <a:t> </a:t>
            </a:r>
            <a:r>
              <a:rPr sz="550" spc="25" dirty="0">
                <a:solidFill>
                  <a:srgbClr val="231F20"/>
                </a:solidFill>
                <a:latin typeface="Trebuchet MS"/>
                <a:cs typeface="Trebuchet MS"/>
              </a:rPr>
              <a:t>Minister  </a:t>
            </a:r>
            <a:r>
              <a:rPr sz="550" spc="35" dirty="0">
                <a:solidFill>
                  <a:srgbClr val="231F20"/>
                </a:solidFill>
                <a:latin typeface="Trebuchet MS"/>
                <a:cs typeface="Trebuchet MS"/>
              </a:rPr>
              <a:t>and</a:t>
            </a:r>
            <a:r>
              <a:rPr sz="550" spc="-35" dirty="0">
                <a:solidFill>
                  <a:srgbClr val="231F20"/>
                </a:solidFill>
                <a:latin typeface="Trebuchet MS"/>
                <a:cs typeface="Trebuchet MS"/>
              </a:rPr>
              <a:t> </a:t>
            </a:r>
            <a:r>
              <a:rPr sz="550" spc="20" dirty="0">
                <a:solidFill>
                  <a:srgbClr val="231F20"/>
                </a:solidFill>
                <a:latin typeface="Trebuchet MS"/>
                <a:cs typeface="Trebuchet MS"/>
              </a:rPr>
              <a:t>Cabinet</a:t>
            </a:r>
            <a:endParaRPr sz="550">
              <a:latin typeface="Trebuchet MS"/>
              <a:cs typeface="Trebuchet MS"/>
            </a:endParaRPr>
          </a:p>
        </p:txBody>
      </p:sp>
      <p:sp>
        <p:nvSpPr>
          <p:cNvPr id="7" name="object 7"/>
          <p:cNvSpPr txBox="1"/>
          <p:nvPr/>
        </p:nvSpPr>
        <p:spPr>
          <a:xfrm>
            <a:off x="611902" y="1315528"/>
            <a:ext cx="2381250" cy="450215"/>
          </a:xfrm>
          <a:prstGeom prst="rect">
            <a:avLst/>
          </a:prstGeom>
        </p:spPr>
        <p:txBody>
          <a:bodyPr vert="horz" wrap="square" lIns="0" tIns="15240" rIns="0" bIns="0" rtlCol="0">
            <a:spAutoFit/>
          </a:bodyPr>
          <a:lstStyle/>
          <a:p>
            <a:pPr marL="1442720">
              <a:lnSpc>
                <a:spcPct val="100000"/>
              </a:lnSpc>
              <a:spcBef>
                <a:spcPts val="120"/>
              </a:spcBef>
            </a:pPr>
            <a:r>
              <a:rPr sz="550" spc="30" dirty="0">
                <a:solidFill>
                  <a:srgbClr val="231F20"/>
                </a:solidFill>
                <a:latin typeface="Trebuchet MS"/>
                <a:cs typeface="Trebuchet MS"/>
              </a:rPr>
              <a:t>Delegation</a:t>
            </a:r>
            <a:endParaRPr sz="550">
              <a:latin typeface="Trebuchet MS"/>
              <a:cs typeface="Trebuchet MS"/>
            </a:endParaRPr>
          </a:p>
          <a:p>
            <a:pPr>
              <a:lnSpc>
                <a:spcPct val="100000"/>
              </a:lnSpc>
              <a:spcBef>
                <a:spcPts val="20"/>
              </a:spcBef>
            </a:pPr>
            <a:endParaRPr sz="600">
              <a:latin typeface="Trebuchet MS"/>
              <a:cs typeface="Trebuchet MS"/>
            </a:endParaRPr>
          </a:p>
          <a:p>
            <a:pPr marL="1386205">
              <a:lnSpc>
                <a:spcPct val="100000"/>
              </a:lnSpc>
            </a:pPr>
            <a:r>
              <a:rPr sz="550" spc="20" dirty="0">
                <a:solidFill>
                  <a:srgbClr val="231F20"/>
                </a:solidFill>
                <a:latin typeface="Trebuchet MS"/>
                <a:cs typeface="Trebuchet MS"/>
              </a:rPr>
              <a:t>Accountability</a:t>
            </a:r>
            <a:endParaRPr sz="550">
              <a:latin typeface="Trebuchet MS"/>
              <a:cs typeface="Trebuchet MS"/>
            </a:endParaRPr>
          </a:p>
          <a:p>
            <a:pPr marL="12700">
              <a:lnSpc>
                <a:spcPct val="100000"/>
              </a:lnSpc>
              <a:spcBef>
                <a:spcPts val="620"/>
              </a:spcBef>
            </a:pPr>
            <a:r>
              <a:rPr sz="550" b="1" spc="-10" dirty="0">
                <a:solidFill>
                  <a:srgbClr val="231F20"/>
                </a:solidFill>
                <a:latin typeface="Trebuchet MS"/>
                <a:cs typeface="Trebuchet MS"/>
              </a:rPr>
              <a:t>b. </a:t>
            </a:r>
            <a:r>
              <a:rPr sz="550" b="1" spc="15" dirty="0">
                <a:solidFill>
                  <a:srgbClr val="231F20"/>
                </a:solidFill>
                <a:latin typeface="Trebuchet MS"/>
                <a:cs typeface="Trebuchet MS"/>
              </a:rPr>
              <a:t>Multiple-Chain</a:t>
            </a:r>
            <a:r>
              <a:rPr sz="550" b="1" spc="-5" dirty="0">
                <a:solidFill>
                  <a:srgbClr val="231F20"/>
                </a:solidFill>
                <a:latin typeface="Trebuchet MS"/>
                <a:cs typeface="Trebuchet MS"/>
              </a:rPr>
              <a:t> </a:t>
            </a:r>
            <a:r>
              <a:rPr sz="550" b="1" spc="20" dirty="0">
                <a:solidFill>
                  <a:srgbClr val="231F20"/>
                </a:solidFill>
                <a:latin typeface="Trebuchet MS"/>
                <a:cs typeface="Trebuchet MS"/>
              </a:rPr>
              <a:t>Delegation</a:t>
            </a:r>
            <a:r>
              <a:rPr sz="550" b="1" spc="-5" dirty="0">
                <a:solidFill>
                  <a:srgbClr val="231F20"/>
                </a:solidFill>
                <a:latin typeface="Trebuchet MS"/>
                <a:cs typeface="Trebuchet MS"/>
              </a:rPr>
              <a:t> </a:t>
            </a:r>
            <a:r>
              <a:rPr sz="550" b="1" spc="35" dirty="0">
                <a:solidFill>
                  <a:srgbClr val="231F20"/>
                </a:solidFill>
                <a:latin typeface="Trebuchet MS"/>
                <a:cs typeface="Trebuchet MS"/>
              </a:rPr>
              <a:t>Model</a:t>
            </a:r>
            <a:r>
              <a:rPr sz="550" b="1" spc="-5" dirty="0">
                <a:solidFill>
                  <a:srgbClr val="231F20"/>
                </a:solidFill>
                <a:latin typeface="Trebuchet MS"/>
                <a:cs typeface="Trebuchet MS"/>
              </a:rPr>
              <a:t> </a:t>
            </a:r>
            <a:r>
              <a:rPr sz="550" b="1" spc="25" dirty="0">
                <a:solidFill>
                  <a:srgbClr val="231F20"/>
                </a:solidFill>
                <a:latin typeface="Trebuchet MS"/>
                <a:cs typeface="Trebuchet MS"/>
              </a:rPr>
              <a:t>of</a:t>
            </a:r>
            <a:r>
              <a:rPr sz="550" b="1" spc="-5" dirty="0">
                <a:solidFill>
                  <a:srgbClr val="231F20"/>
                </a:solidFill>
                <a:latin typeface="Trebuchet MS"/>
                <a:cs typeface="Trebuchet MS"/>
              </a:rPr>
              <a:t> </a:t>
            </a:r>
            <a:r>
              <a:rPr sz="550" b="1" spc="20" dirty="0">
                <a:solidFill>
                  <a:srgbClr val="231F20"/>
                </a:solidFill>
                <a:latin typeface="Trebuchet MS"/>
                <a:cs typeface="Trebuchet MS"/>
              </a:rPr>
              <a:t>a</a:t>
            </a:r>
            <a:r>
              <a:rPr sz="550" b="1" spc="-10" dirty="0">
                <a:solidFill>
                  <a:srgbClr val="231F20"/>
                </a:solidFill>
                <a:latin typeface="Trebuchet MS"/>
                <a:cs typeface="Trebuchet MS"/>
              </a:rPr>
              <a:t> </a:t>
            </a:r>
            <a:r>
              <a:rPr sz="550" b="1" spc="10" dirty="0">
                <a:solidFill>
                  <a:srgbClr val="231F20"/>
                </a:solidFill>
                <a:latin typeface="Trebuchet MS"/>
                <a:cs typeface="Trebuchet MS"/>
              </a:rPr>
              <a:t>US-style</a:t>
            </a:r>
            <a:r>
              <a:rPr sz="550" b="1" spc="-5" dirty="0">
                <a:solidFill>
                  <a:srgbClr val="231F20"/>
                </a:solidFill>
                <a:latin typeface="Trebuchet MS"/>
                <a:cs typeface="Trebuchet MS"/>
              </a:rPr>
              <a:t> </a:t>
            </a:r>
            <a:r>
              <a:rPr sz="550" b="1" spc="5" dirty="0">
                <a:solidFill>
                  <a:srgbClr val="231F20"/>
                </a:solidFill>
                <a:latin typeface="Trebuchet MS"/>
                <a:cs typeface="Trebuchet MS"/>
              </a:rPr>
              <a:t>Presidential</a:t>
            </a:r>
            <a:r>
              <a:rPr sz="550" b="1" spc="-5" dirty="0">
                <a:solidFill>
                  <a:srgbClr val="231F20"/>
                </a:solidFill>
                <a:latin typeface="Trebuchet MS"/>
                <a:cs typeface="Trebuchet MS"/>
              </a:rPr>
              <a:t> </a:t>
            </a:r>
            <a:r>
              <a:rPr sz="550" b="1" spc="15" dirty="0">
                <a:solidFill>
                  <a:srgbClr val="231F20"/>
                </a:solidFill>
                <a:latin typeface="Trebuchet MS"/>
                <a:cs typeface="Trebuchet MS"/>
              </a:rPr>
              <a:t>System</a:t>
            </a:r>
            <a:endParaRPr sz="550">
              <a:latin typeface="Trebuchet MS"/>
              <a:cs typeface="Trebuchet MS"/>
            </a:endParaRPr>
          </a:p>
        </p:txBody>
      </p:sp>
      <p:sp>
        <p:nvSpPr>
          <p:cNvPr id="8" name="object 8"/>
          <p:cNvSpPr txBox="1"/>
          <p:nvPr/>
        </p:nvSpPr>
        <p:spPr>
          <a:xfrm>
            <a:off x="611902" y="549802"/>
            <a:ext cx="2079625" cy="112395"/>
          </a:xfrm>
          <a:prstGeom prst="rect">
            <a:avLst/>
          </a:prstGeom>
        </p:spPr>
        <p:txBody>
          <a:bodyPr vert="horz" wrap="square" lIns="0" tIns="15240" rIns="0" bIns="0" rtlCol="0">
            <a:spAutoFit/>
          </a:bodyPr>
          <a:lstStyle/>
          <a:p>
            <a:pPr marL="12700">
              <a:lnSpc>
                <a:spcPct val="100000"/>
              </a:lnSpc>
              <a:spcBef>
                <a:spcPts val="120"/>
              </a:spcBef>
            </a:pPr>
            <a:r>
              <a:rPr sz="550" b="1" spc="-10" dirty="0">
                <a:solidFill>
                  <a:srgbClr val="231F20"/>
                </a:solidFill>
                <a:latin typeface="Trebuchet MS"/>
                <a:cs typeface="Trebuchet MS"/>
              </a:rPr>
              <a:t>a. </a:t>
            </a:r>
            <a:r>
              <a:rPr sz="550" b="1" spc="15" dirty="0">
                <a:solidFill>
                  <a:srgbClr val="231F20"/>
                </a:solidFill>
                <a:latin typeface="Trebuchet MS"/>
                <a:cs typeface="Trebuchet MS"/>
              </a:rPr>
              <a:t>Single-Chain</a:t>
            </a:r>
            <a:r>
              <a:rPr sz="550" b="1" spc="-5" dirty="0">
                <a:solidFill>
                  <a:srgbClr val="231F20"/>
                </a:solidFill>
                <a:latin typeface="Trebuchet MS"/>
                <a:cs typeface="Trebuchet MS"/>
              </a:rPr>
              <a:t> </a:t>
            </a:r>
            <a:r>
              <a:rPr sz="550" b="1" spc="20" dirty="0">
                <a:solidFill>
                  <a:srgbClr val="231F20"/>
                </a:solidFill>
                <a:latin typeface="Trebuchet MS"/>
                <a:cs typeface="Trebuchet MS"/>
              </a:rPr>
              <a:t>Delegation</a:t>
            </a:r>
            <a:r>
              <a:rPr sz="550" b="1" spc="-5" dirty="0">
                <a:solidFill>
                  <a:srgbClr val="231F20"/>
                </a:solidFill>
                <a:latin typeface="Trebuchet MS"/>
                <a:cs typeface="Trebuchet MS"/>
              </a:rPr>
              <a:t> </a:t>
            </a:r>
            <a:r>
              <a:rPr sz="550" b="1" spc="35" dirty="0">
                <a:solidFill>
                  <a:srgbClr val="231F20"/>
                </a:solidFill>
                <a:latin typeface="Trebuchet MS"/>
                <a:cs typeface="Trebuchet MS"/>
              </a:rPr>
              <a:t>Model</a:t>
            </a:r>
            <a:r>
              <a:rPr sz="550" b="1" spc="-5" dirty="0">
                <a:solidFill>
                  <a:srgbClr val="231F20"/>
                </a:solidFill>
                <a:latin typeface="Trebuchet MS"/>
                <a:cs typeface="Trebuchet MS"/>
              </a:rPr>
              <a:t> </a:t>
            </a:r>
            <a:r>
              <a:rPr sz="550" b="1" spc="25" dirty="0">
                <a:solidFill>
                  <a:srgbClr val="231F20"/>
                </a:solidFill>
                <a:latin typeface="Trebuchet MS"/>
                <a:cs typeface="Trebuchet MS"/>
              </a:rPr>
              <a:t>of</a:t>
            </a:r>
            <a:r>
              <a:rPr sz="550" b="1" spc="-5" dirty="0">
                <a:solidFill>
                  <a:srgbClr val="231F20"/>
                </a:solidFill>
                <a:latin typeface="Trebuchet MS"/>
                <a:cs typeface="Trebuchet MS"/>
              </a:rPr>
              <a:t> </a:t>
            </a:r>
            <a:r>
              <a:rPr sz="550" b="1" spc="20" dirty="0">
                <a:solidFill>
                  <a:srgbClr val="231F20"/>
                </a:solidFill>
                <a:latin typeface="Trebuchet MS"/>
                <a:cs typeface="Trebuchet MS"/>
              </a:rPr>
              <a:t>a</a:t>
            </a:r>
            <a:r>
              <a:rPr sz="550" b="1" spc="-5" dirty="0">
                <a:solidFill>
                  <a:srgbClr val="231F20"/>
                </a:solidFill>
                <a:latin typeface="Trebuchet MS"/>
                <a:cs typeface="Trebuchet MS"/>
              </a:rPr>
              <a:t> </a:t>
            </a:r>
            <a:r>
              <a:rPr sz="550" b="1" spc="5" dirty="0">
                <a:solidFill>
                  <a:srgbClr val="231F20"/>
                </a:solidFill>
                <a:latin typeface="Trebuchet MS"/>
                <a:cs typeface="Trebuchet MS"/>
              </a:rPr>
              <a:t>Parliamentary</a:t>
            </a:r>
            <a:r>
              <a:rPr sz="550" b="1" spc="-5" dirty="0">
                <a:solidFill>
                  <a:srgbClr val="231F20"/>
                </a:solidFill>
                <a:latin typeface="Trebuchet MS"/>
                <a:cs typeface="Trebuchet MS"/>
              </a:rPr>
              <a:t> </a:t>
            </a:r>
            <a:r>
              <a:rPr sz="550" b="1" spc="15" dirty="0">
                <a:solidFill>
                  <a:srgbClr val="231F20"/>
                </a:solidFill>
                <a:latin typeface="Trebuchet MS"/>
                <a:cs typeface="Trebuchet MS"/>
              </a:rPr>
              <a:t>System</a:t>
            </a:r>
            <a:endParaRPr sz="550">
              <a:latin typeface="Trebuchet MS"/>
              <a:cs typeface="Trebuchet MS"/>
            </a:endParaRPr>
          </a:p>
        </p:txBody>
      </p:sp>
      <p:sp>
        <p:nvSpPr>
          <p:cNvPr id="9" name="object 9"/>
          <p:cNvSpPr txBox="1"/>
          <p:nvPr/>
        </p:nvSpPr>
        <p:spPr>
          <a:xfrm>
            <a:off x="2657170" y="782344"/>
            <a:ext cx="480695" cy="145415"/>
          </a:xfrm>
          <a:prstGeom prst="rect">
            <a:avLst/>
          </a:prstGeom>
          <a:ln w="4601">
            <a:solidFill>
              <a:srgbClr val="231F20"/>
            </a:solidFill>
          </a:ln>
        </p:spPr>
        <p:txBody>
          <a:bodyPr vert="horz" wrap="square" lIns="0" tIns="23495" rIns="0" bIns="0" rtlCol="0">
            <a:spAutoFit/>
          </a:bodyPr>
          <a:lstStyle/>
          <a:p>
            <a:pPr marL="4445">
              <a:lnSpc>
                <a:spcPct val="100000"/>
              </a:lnSpc>
              <a:spcBef>
                <a:spcPts val="185"/>
              </a:spcBef>
            </a:pPr>
            <a:r>
              <a:rPr sz="550" spc="25" dirty="0">
                <a:solidFill>
                  <a:srgbClr val="231F20"/>
                </a:solidFill>
                <a:latin typeface="Trebuchet MS"/>
                <a:cs typeface="Trebuchet MS"/>
              </a:rPr>
              <a:t>Ministry</a:t>
            </a:r>
            <a:r>
              <a:rPr sz="550" spc="-10" dirty="0">
                <a:solidFill>
                  <a:srgbClr val="231F20"/>
                </a:solidFill>
                <a:latin typeface="Trebuchet MS"/>
                <a:cs typeface="Trebuchet MS"/>
              </a:rPr>
              <a:t> </a:t>
            </a:r>
            <a:r>
              <a:rPr sz="550" spc="35" dirty="0">
                <a:solidFill>
                  <a:srgbClr val="231F20"/>
                </a:solidFill>
                <a:latin typeface="Trebuchet MS"/>
                <a:cs typeface="Trebuchet MS"/>
              </a:rPr>
              <a:t>Head</a:t>
            </a:r>
            <a:endParaRPr sz="550">
              <a:latin typeface="Trebuchet MS"/>
              <a:cs typeface="Trebuchet MS"/>
            </a:endParaRPr>
          </a:p>
        </p:txBody>
      </p:sp>
      <p:sp>
        <p:nvSpPr>
          <p:cNvPr id="10" name="object 10"/>
          <p:cNvSpPr txBox="1"/>
          <p:nvPr/>
        </p:nvSpPr>
        <p:spPr>
          <a:xfrm>
            <a:off x="2538229" y="1951835"/>
            <a:ext cx="466090" cy="145415"/>
          </a:xfrm>
          <a:prstGeom prst="rect">
            <a:avLst/>
          </a:prstGeom>
          <a:ln w="4529">
            <a:solidFill>
              <a:srgbClr val="231F20"/>
            </a:solidFill>
          </a:ln>
        </p:spPr>
        <p:txBody>
          <a:bodyPr vert="horz" wrap="square" lIns="0" tIns="25400" rIns="0" bIns="0" rtlCol="0">
            <a:spAutoFit/>
          </a:bodyPr>
          <a:lstStyle/>
          <a:p>
            <a:pPr marL="77470">
              <a:lnSpc>
                <a:spcPct val="100000"/>
              </a:lnSpc>
              <a:spcBef>
                <a:spcPts val="200"/>
              </a:spcBef>
            </a:pPr>
            <a:r>
              <a:rPr sz="550" spc="10" dirty="0">
                <a:solidFill>
                  <a:srgbClr val="231F20"/>
                </a:solidFill>
                <a:latin typeface="Trebuchet MS"/>
                <a:cs typeface="Trebuchet MS"/>
              </a:rPr>
              <a:t>Secretary</a:t>
            </a:r>
            <a:endParaRPr sz="550">
              <a:latin typeface="Trebuchet MS"/>
              <a:cs typeface="Trebuchet MS"/>
            </a:endParaRPr>
          </a:p>
        </p:txBody>
      </p:sp>
      <p:sp>
        <p:nvSpPr>
          <p:cNvPr id="11" name="object 11"/>
          <p:cNvSpPr txBox="1"/>
          <p:nvPr/>
        </p:nvSpPr>
        <p:spPr>
          <a:xfrm>
            <a:off x="1171339" y="1951835"/>
            <a:ext cx="562610" cy="145415"/>
          </a:xfrm>
          <a:prstGeom prst="rect">
            <a:avLst/>
          </a:prstGeom>
          <a:ln w="4529">
            <a:solidFill>
              <a:srgbClr val="231F20"/>
            </a:solidFill>
          </a:ln>
        </p:spPr>
        <p:txBody>
          <a:bodyPr vert="horz" wrap="square" lIns="0" tIns="25400" rIns="0" bIns="0" rtlCol="0">
            <a:spAutoFit/>
          </a:bodyPr>
          <a:lstStyle/>
          <a:p>
            <a:pPr marL="123825">
              <a:lnSpc>
                <a:spcPct val="100000"/>
              </a:lnSpc>
              <a:spcBef>
                <a:spcPts val="200"/>
              </a:spcBef>
            </a:pPr>
            <a:r>
              <a:rPr sz="550" spc="15" dirty="0">
                <a:solidFill>
                  <a:srgbClr val="231F20"/>
                </a:solidFill>
                <a:latin typeface="Trebuchet MS"/>
                <a:cs typeface="Trebuchet MS"/>
              </a:rPr>
              <a:t>President</a:t>
            </a:r>
            <a:endParaRPr sz="550">
              <a:latin typeface="Trebuchet MS"/>
              <a:cs typeface="Trebuchet MS"/>
            </a:endParaRPr>
          </a:p>
        </p:txBody>
      </p:sp>
      <p:sp>
        <p:nvSpPr>
          <p:cNvPr id="12" name="object 12"/>
          <p:cNvSpPr txBox="1"/>
          <p:nvPr/>
        </p:nvSpPr>
        <p:spPr>
          <a:xfrm>
            <a:off x="1171339" y="2177923"/>
            <a:ext cx="562610" cy="145415"/>
          </a:xfrm>
          <a:prstGeom prst="rect">
            <a:avLst/>
          </a:prstGeom>
          <a:ln w="4529">
            <a:solidFill>
              <a:srgbClr val="231F20"/>
            </a:solidFill>
          </a:ln>
        </p:spPr>
        <p:txBody>
          <a:bodyPr vert="horz" wrap="square" lIns="0" tIns="25400" rIns="0" bIns="0" rtlCol="0">
            <a:spAutoFit/>
          </a:bodyPr>
          <a:lstStyle/>
          <a:p>
            <a:pPr marL="61594">
              <a:lnSpc>
                <a:spcPct val="100000"/>
              </a:lnSpc>
              <a:spcBef>
                <a:spcPts val="200"/>
              </a:spcBef>
            </a:pPr>
            <a:r>
              <a:rPr sz="550" spc="30" dirty="0">
                <a:solidFill>
                  <a:srgbClr val="231F20"/>
                </a:solidFill>
                <a:latin typeface="Trebuchet MS"/>
                <a:cs typeface="Trebuchet MS"/>
              </a:rPr>
              <a:t>Upper</a:t>
            </a:r>
            <a:r>
              <a:rPr sz="550" spc="-40" dirty="0">
                <a:solidFill>
                  <a:srgbClr val="231F20"/>
                </a:solidFill>
                <a:latin typeface="Trebuchet MS"/>
                <a:cs typeface="Trebuchet MS"/>
              </a:rPr>
              <a:t> </a:t>
            </a:r>
            <a:r>
              <a:rPr sz="550" spc="30" dirty="0">
                <a:solidFill>
                  <a:srgbClr val="231F20"/>
                </a:solidFill>
                <a:latin typeface="Trebuchet MS"/>
                <a:cs typeface="Trebuchet MS"/>
              </a:rPr>
              <a:t>House</a:t>
            </a:r>
            <a:endParaRPr sz="550">
              <a:latin typeface="Trebuchet MS"/>
              <a:cs typeface="Trebuchet MS"/>
            </a:endParaRPr>
          </a:p>
        </p:txBody>
      </p:sp>
      <p:sp>
        <p:nvSpPr>
          <p:cNvPr id="13" name="object 13"/>
          <p:cNvSpPr txBox="1"/>
          <p:nvPr/>
        </p:nvSpPr>
        <p:spPr>
          <a:xfrm>
            <a:off x="1171339" y="2402563"/>
            <a:ext cx="562610" cy="146685"/>
          </a:xfrm>
          <a:prstGeom prst="rect">
            <a:avLst/>
          </a:prstGeom>
          <a:ln w="4529">
            <a:solidFill>
              <a:srgbClr val="231F20"/>
            </a:solidFill>
          </a:ln>
        </p:spPr>
        <p:txBody>
          <a:bodyPr vert="horz" wrap="square" lIns="0" tIns="26670" rIns="0" bIns="0" rtlCol="0">
            <a:spAutoFit/>
          </a:bodyPr>
          <a:lstStyle/>
          <a:p>
            <a:pPr marL="61594">
              <a:lnSpc>
                <a:spcPct val="100000"/>
              </a:lnSpc>
              <a:spcBef>
                <a:spcPts val="210"/>
              </a:spcBef>
            </a:pPr>
            <a:r>
              <a:rPr sz="550" spc="30" dirty="0">
                <a:solidFill>
                  <a:srgbClr val="231F20"/>
                </a:solidFill>
                <a:latin typeface="Trebuchet MS"/>
                <a:cs typeface="Trebuchet MS"/>
              </a:rPr>
              <a:t>Lower</a:t>
            </a:r>
            <a:r>
              <a:rPr sz="550" spc="-10" dirty="0">
                <a:solidFill>
                  <a:srgbClr val="231F20"/>
                </a:solidFill>
                <a:latin typeface="Trebuchet MS"/>
                <a:cs typeface="Trebuchet MS"/>
              </a:rPr>
              <a:t> </a:t>
            </a:r>
            <a:r>
              <a:rPr sz="550" spc="30" dirty="0">
                <a:solidFill>
                  <a:srgbClr val="231F20"/>
                </a:solidFill>
                <a:latin typeface="Trebuchet MS"/>
                <a:cs typeface="Trebuchet MS"/>
              </a:rPr>
              <a:t>House</a:t>
            </a:r>
            <a:endParaRPr sz="550">
              <a:latin typeface="Trebuchet MS"/>
              <a:cs typeface="Trebuchet MS"/>
            </a:endParaRPr>
          </a:p>
        </p:txBody>
      </p:sp>
      <p:sp>
        <p:nvSpPr>
          <p:cNvPr id="14" name="object 14"/>
          <p:cNvSpPr txBox="1"/>
          <p:nvPr/>
        </p:nvSpPr>
        <p:spPr>
          <a:xfrm>
            <a:off x="2538229" y="2331541"/>
            <a:ext cx="466090" cy="163195"/>
          </a:xfrm>
          <a:prstGeom prst="rect">
            <a:avLst/>
          </a:prstGeom>
          <a:ln w="4529">
            <a:solidFill>
              <a:srgbClr val="231F20"/>
            </a:solidFill>
          </a:ln>
        </p:spPr>
        <p:txBody>
          <a:bodyPr vert="horz" wrap="square" lIns="0" tIns="22860" rIns="0" bIns="0" rtlCol="0">
            <a:spAutoFit/>
          </a:bodyPr>
          <a:lstStyle/>
          <a:p>
            <a:pPr marL="77470">
              <a:lnSpc>
                <a:spcPct val="100000"/>
              </a:lnSpc>
              <a:spcBef>
                <a:spcPts val="180"/>
              </a:spcBef>
            </a:pPr>
            <a:r>
              <a:rPr sz="550" spc="10" dirty="0">
                <a:solidFill>
                  <a:srgbClr val="231F20"/>
                </a:solidFill>
                <a:latin typeface="Trebuchet MS"/>
                <a:cs typeface="Trebuchet MS"/>
              </a:rPr>
              <a:t>Secretary</a:t>
            </a:r>
            <a:endParaRPr sz="550">
              <a:latin typeface="Trebuchet MS"/>
              <a:cs typeface="Trebuchet MS"/>
            </a:endParaRPr>
          </a:p>
        </p:txBody>
      </p:sp>
      <p:sp>
        <p:nvSpPr>
          <p:cNvPr id="15" name="object 15"/>
          <p:cNvSpPr txBox="1"/>
          <p:nvPr/>
        </p:nvSpPr>
        <p:spPr>
          <a:xfrm>
            <a:off x="3424204" y="1870609"/>
            <a:ext cx="468630" cy="294005"/>
          </a:xfrm>
          <a:prstGeom prst="rect">
            <a:avLst/>
          </a:prstGeom>
        </p:spPr>
        <p:txBody>
          <a:bodyPr vert="horz" wrap="square" lIns="0" tIns="8255" rIns="0" bIns="0" rtlCol="0">
            <a:spAutoFit/>
          </a:bodyPr>
          <a:lstStyle/>
          <a:p>
            <a:pPr marL="12700" marR="5080" algn="just">
              <a:lnSpc>
                <a:spcPct val="108200"/>
              </a:lnSpc>
              <a:spcBef>
                <a:spcPts val="65"/>
              </a:spcBef>
            </a:pPr>
            <a:r>
              <a:rPr sz="550" spc="5" dirty="0">
                <a:solidFill>
                  <a:srgbClr val="231F20"/>
                </a:solidFill>
                <a:latin typeface="Trebuchet MS"/>
                <a:cs typeface="Trebuchet MS"/>
              </a:rPr>
              <a:t>Civil</a:t>
            </a:r>
            <a:r>
              <a:rPr sz="550" spc="-10" dirty="0">
                <a:solidFill>
                  <a:srgbClr val="231F20"/>
                </a:solidFill>
                <a:latin typeface="Trebuchet MS"/>
                <a:cs typeface="Trebuchet MS"/>
              </a:rPr>
              <a:t> </a:t>
            </a:r>
            <a:r>
              <a:rPr sz="550" spc="15" dirty="0">
                <a:solidFill>
                  <a:srgbClr val="231F20"/>
                </a:solidFill>
                <a:latin typeface="Trebuchet MS"/>
                <a:cs typeface="Trebuchet MS"/>
              </a:rPr>
              <a:t>Servants  </a:t>
            </a:r>
            <a:r>
              <a:rPr sz="550" spc="5" dirty="0">
                <a:solidFill>
                  <a:srgbClr val="231F20"/>
                </a:solidFill>
                <a:latin typeface="Trebuchet MS"/>
                <a:cs typeface="Trebuchet MS"/>
              </a:rPr>
              <a:t>Civil</a:t>
            </a:r>
            <a:r>
              <a:rPr sz="550" spc="-10" dirty="0">
                <a:solidFill>
                  <a:srgbClr val="231F20"/>
                </a:solidFill>
                <a:latin typeface="Trebuchet MS"/>
                <a:cs typeface="Trebuchet MS"/>
              </a:rPr>
              <a:t> </a:t>
            </a:r>
            <a:r>
              <a:rPr sz="550" spc="15" dirty="0">
                <a:solidFill>
                  <a:srgbClr val="231F20"/>
                </a:solidFill>
                <a:latin typeface="Trebuchet MS"/>
                <a:cs typeface="Trebuchet MS"/>
              </a:rPr>
              <a:t>Servants  </a:t>
            </a:r>
            <a:r>
              <a:rPr sz="550" spc="5" dirty="0">
                <a:solidFill>
                  <a:srgbClr val="231F20"/>
                </a:solidFill>
                <a:latin typeface="Trebuchet MS"/>
                <a:cs typeface="Trebuchet MS"/>
              </a:rPr>
              <a:t>Civil</a:t>
            </a:r>
            <a:r>
              <a:rPr sz="550" spc="-10" dirty="0">
                <a:solidFill>
                  <a:srgbClr val="231F20"/>
                </a:solidFill>
                <a:latin typeface="Trebuchet MS"/>
                <a:cs typeface="Trebuchet MS"/>
              </a:rPr>
              <a:t> </a:t>
            </a:r>
            <a:r>
              <a:rPr sz="550" spc="15" dirty="0">
                <a:solidFill>
                  <a:srgbClr val="231F20"/>
                </a:solidFill>
                <a:latin typeface="Trebuchet MS"/>
                <a:cs typeface="Trebuchet MS"/>
              </a:rPr>
              <a:t>Servants</a:t>
            </a:r>
            <a:endParaRPr sz="550">
              <a:latin typeface="Trebuchet MS"/>
              <a:cs typeface="Trebuchet MS"/>
            </a:endParaRPr>
          </a:p>
        </p:txBody>
      </p:sp>
      <p:sp>
        <p:nvSpPr>
          <p:cNvPr id="16" name="object 16"/>
          <p:cNvSpPr txBox="1"/>
          <p:nvPr/>
        </p:nvSpPr>
        <p:spPr>
          <a:xfrm>
            <a:off x="3424204" y="2268496"/>
            <a:ext cx="468630" cy="265430"/>
          </a:xfrm>
          <a:prstGeom prst="rect">
            <a:avLst/>
          </a:prstGeom>
        </p:spPr>
        <p:txBody>
          <a:bodyPr vert="horz" wrap="square" lIns="0" tIns="22860" rIns="0" bIns="0" rtlCol="0">
            <a:spAutoFit/>
          </a:bodyPr>
          <a:lstStyle/>
          <a:p>
            <a:pPr marL="12700" marR="5080" algn="just">
              <a:lnSpc>
                <a:spcPct val="91000"/>
              </a:lnSpc>
              <a:spcBef>
                <a:spcPts val="180"/>
              </a:spcBef>
            </a:pPr>
            <a:r>
              <a:rPr sz="550" spc="5" dirty="0">
                <a:solidFill>
                  <a:srgbClr val="231F20"/>
                </a:solidFill>
                <a:latin typeface="Trebuchet MS"/>
                <a:cs typeface="Trebuchet MS"/>
              </a:rPr>
              <a:t>Civil</a:t>
            </a:r>
            <a:r>
              <a:rPr sz="550" spc="-10" dirty="0">
                <a:solidFill>
                  <a:srgbClr val="231F20"/>
                </a:solidFill>
                <a:latin typeface="Trebuchet MS"/>
                <a:cs typeface="Trebuchet MS"/>
              </a:rPr>
              <a:t> </a:t>
            </a:r>
            <a:r>
              <a:rPr sz="550" spc="15" dirty="0">
                <a:solidFill>
                  <a:srgbClr val="231F20"/>
                </a:solidFill>
                <a:latin typeface="Trebuchet MS"/>
                <a:cs typeface="Trebuchet MS"/>
              </a:rPr>
              <a:t>Servants  </a:t>
            </a:r>
            <a:r>
              <a:rPr sz="550" spc="5" dirty="0">
                <a:solidFill>
                  <a:srgbClr val="231F20"/>
                </a:solidFill>
                <a:latin typeface="Trebuchet MS"/>
                <a:cs typeface="Trebuchet MS"/>
              </a:rPr>
              <a:t>Civil</a:t>
            </a:r>
            <a:r>
              <a:rPr sz="550" spc="-10" dirty="0">
                <a:solidFill>
                  <a:srgbClr val="231F20"/>
                </a:solidFill>
                <a:latin typeface="Trebuchet MS"/>
                <a:cs typeface="Trebuchet MS"/>
              </a:rPr>
              <a:t> </a:t>
            </a:r>
            <a:r>
              <a:rPr sz="550" spc="15" dirty="0">
                <a:solidFill>
                  <a:srgbClr val="231F20"/>
                </a:solidFill>
                <a:latin typeface="Trebuchet MS"/>
                <a:cs typeface="Trebuchet MS"/>
              </a:rPr>
              <a:t>Servants  </a:t>
            </a:r>
            <a:r>
              <a:rPr sz="550" spc="5" dirty="0">
                <a:solidFill>
                  <a:srgbClr val="231F20"/>
                </a:solidFill>
                <a:latin typeface="Trebuchet MS"/>
                <a:cs typeface="Trebuchet MS"/>
              </a:rPr>
              <a:t>Civil</a:t>
            </a:r>
            <a:r>
              <a:rPr sz="550" spc="-10" dirty="0">
                <a:solidFill>
                  <a:srgbClr val="231F20"/>
                </a:solidFill>
                <a:latin typeface="Trebuchet MS"/>
                <a:cs typeface="Trebuchet MS"/>
              </a:rPr>
              <a:t> </a:t>
            </a:r>
            <a:r>
              <a:rPr sz="550" spc="15" dirty="0">
                <a:solidFill>
                  <a:srgbClr val="231F20"/>
                </a:solidFill>
                <a:latin typeface="Trebuchet MS"/>
                <a:cs typeface="Trebuchet MS"/>
              </a:rPr>
              <a:t>Servants</a:t>
            </a:r>
            <a:endParaRPr sz="550">
              <a:latin typeface="Trebuchet MS"/>
              <a:cs typeface="Trebuchet MS"/>
            </a:endParaRPr>
          </a:p>
        </p:txBody>
      </p:sp>
      <p:sp>
        <p:nvSpPr>
          <p:cNvPr id="17" name="object 17"/>
          <p:cNvSpPr txBox="1"/>
          <p:nvPr/>
        </p:nvSpPr>
        <p:spPr>
          <a:xfrm>
            <a:off x="3424204" y="664448"/>
            <a:ext cx="468630" cy="690880"/>
          </a:xfrm>
          <a:prstGeom prst="rect">
            <a:avLst/>
          </a:prstGeom>
        </p:spPr>
        <p:txBody>
          <a:bodyPr vert="horz" wrap="square" lIns="0" tIns="17145" rIns="0" bIns="0" rtlCol="0">
            <a:spAutoFit/>
          </a:bodyPr>
          <a:lstStyle/>
          <a:p>
            <a:pPr marL="12700" marR="5080" algn="just">
              <a:lnSpc>
                <a:spcPct val="122100"/>
              </a:lnSpc>
              <a:spcBef>
                <a:spcPts val="135"/>
              </a:spcBef>
            </a:pPr>
            <a:r>
              <a:rPr sz="550" spc="5" dirty="0">
                <a:solidFill>
                  <a:srgbClr val="231F20"/>
                </a:solidFill>
                <a:latin typeface="Trebuchet MS"/>
                <a:cs typeface="Trebuchet MS"/>
              </a:rPr>
              <a:t>Civil</a:t>
            </a:r>
            <a:r>
              <a:rPr sz="550" spc="-10" dirty="0">
                <a:solidFill>
                  <a:srgbClr val="231F20"/>
                </a:solidFill>
                <a:latin typeface="Trebuchet MS"/>
                <a:cs typeface="Trebuchet MS"/>
              </a:rPr>
              <a:t> </a:t>
            </a:r>
            <a:r>
              <a:rPr sz="550" spc="15" dirty="0">
                <a:solidFill>
                  <a:srgbClr val="231F20"/>
                </a:solidFill>
                <a:latin typeface="Trebuchet MS"/>
                <a:cs typeface="Trebuchet MS"/>
              </a:rPr>
              <a:t>Servants  </a:t>
            </a:r>
            <a:r>
              <a:rPr sz="550" spc="5" dirty="0">
                <a:solidFill>
                  <a:srgbClr val="231F20"/>
                </a:solidFill>
                <a:latin typeface="Trebuchet MS"/>
                <a:cs typeface="Trebuchet MS"/>
              </a:rPr>
              <a:t>Civil</a:t>
            </a:r>
            <a:r>
              <a:rPr sz="550" spc="-10" dirty="0">
                <a:solidFill>
                  <a:srgbClr val="231F20"/>
                </a:solidFill>
                <a:latin typeface="Trebuchet MS"/>
                <a:cs typeface="Trebuchet MS"/>
              </a:rPr>
              <a:t> </a:t>
            </a:r>
            <a:r>
              <a:rPr sz="550" spc="15" dirty="0">
                <a:solidFill>
                  <a:srgbClr val="231F20"/>
                </a:solidFill>
                <a:latin typeface="Trebuchet MS"/>
                <a:cs typeface="Trebuchet MS"/>
              </a:rPr>
              <a:t>Servants  </a:t>
            </a:r>
            <a:r>
              <a:rPr sz="550" spc="5" dirty="0">
                <a:solidFill>
                  <a:srgbClr val="231F20"/>
                </a:solidFill>
                <a:latin typeface="Trebuchet MS"/>
                <a:cs typeface="Trebuchet MS"/>
              </a:rPr>
              <a:t>Civil</a:t>
            </a:r>
            <a:r>
              <a:rPr sz="550" spc="-10" dirty="0">
                <a:solidFill>
                  <a:srgbClr val="231F20"/>
                </a:solidFill>
                <a:latin typeface="Trebuchet MS"/>
                <a:cs typeface="Trebuchet MS"/>
              </a:rPr>
              <a:t> </a:t>
            </a:r>
            <a:r>
              <a:rPr sz="550" spc="15" dirty="0">
                <a:solidFill>
                  <a:srgbClr val="231F20"/>
                </a:solidFill>
                <a:latin typeface="Trebuchet MS"/>
                <a:cs typeface="Trebuchet MS"/>
              </a:rPr>
              <a:t>Servants</a:t>
            </a:r>
            <a:endParaRPr sz="550">
              <a:latin typeface="Trebuchet MS"/>
              <a:cs typeface="Trebuchet MS"/>
            </a:endParaRPr>
          </a:p>
          <a:p>
            <a:pPr marL="12700" marR="5080" algn="just">
              <a:lnSpc>
                <a:spcPct val="122800"/>
              </a:lnSpc>
              <a:spcBef>
                <a:spcPts val="350"/>
              </a:spcBef>
            </a:pPr>
            <a:r>
              <a:rPr sz="550" spc="5" dirty="0">
                <a:solidFill>
                  <a:srgbClr val="231F20"/>
                </a:solidFill>
                <a:latin typeface="Trebuchet MS"/>
                <a:cs typeface="Trebuchet MS"/>
              </a:rPr>
              <a:t>Civil</a:t>
            </a:r>
            <a:r>
              <a:rPr sz="550" spc="-10" dirty="0">
                <a:solidFill>
                  <a:srgbClr val="231F20"/>
                </a:solidFill>
                <a:latin typeface="Trebuchet MS"/>
                <a:cs typeface="Trebuchet MS"/>
              </a:rPr>
              <a:t> </a:t>
            </a:r>
            <a:r>
              <a:rPr sz="550" spc="15" dirty="0">
                <a:solidFill>
                  <a:srgbClr val="231F20"/>
                </a:solidFill>
                <a:latin typeface="Trebuchet MS"/>
                <a:cs typeface="Trebuchet MS"/>
              </a:rPr>
              <a:t>Servants  </a:t>
            </a:r>
            <a:r>
              <a:rPr sz="550" spc="5" dirty="0">
                <a:solidFill>
                  <a:srgbClr val="231F20"/>
                </a:solidFill>
                <a:latin typeface="Trebuchet MS"/>
                <a:cs typeface="Trebuchet MS"/>
              </a:rPr>
              <a:t>Civil</a:t>
            </a:r>
            <a:r>
              <a:rPr sz="550" spc="-10" dirty="0">
                <a:solidFill>
                  <a:srgbClr val="231F20"/>
                </a:solidFill>
                <a:latin typeface="Trebuchet MS"/>
                <a:cs typeface="Trebuchet MS"/>
              </a:rPr>
              <a:t> </a:t>
            </a:r>
            <a:r>
              <a:rPr sz="550" spc="15" dirty="0">
                <a:solidFill>
                  <a:srgbClr val="231F20"/>
                </a:solidFill>
                <a:latin typeface="Trebuchet MS"/>
                <a:cs typeface="Trebuchet MS"/>
              </a:rPr>
              <a:t>Servants  </a:t>
            </a:r>
            <a:r>
              <a:rPr sz="550" spc="5" dirty="0">
                <a:solidFill>
                  <a:srgbClr val="231F20"/>
                </a:solidFill>
                <a:latin typeface="Trebuchet MS"/>
                <a:cs typeface="Trebuchet MS"/>
              </a:rPr>
              <a:t>Civil</a:t>
            </a:r>
            <a:r>
              <a:rPr sz="550" spc="-10" dirty="0">
                <a:solidFill>
                  <a:srgbClr val="231F20"/>
                </a:solidFill>
                <a:latin typeface="Trebuchet MS"/>
                <a:cs typeface="Trebuchet MS"/>
              </a:rPr>
              <a:t> </a:t>
            </a:r>
            <a:r>
              <a:rPr sz="550" spc="15" dirty="0">
                <a:solidFill>
                  <a:srgbClr val="231F20"/>
                </a:solidFill>
                <a:latin typeface="Trebuchet MS"/>
                <a:cs typeface="Trebuchet MS"/>
              </a:rPr>
              <a:t>Servants</a:t>
            </a:r>
            <a:endParaRPr sz="550">
              <a:latin typeface="Trebuchet MS"/>
              <a:cs typeface="Trebuchet MS"/>
            </a:endParaRPr>
          </a:p>
        </p:txBody>
      </p:sp>
      <p:sp>
        <p:nvSpPr>
          <p:cNvPr id="18" name="object 18"/>
          <p:cNvSpPr txBox="1"/>
          <p:nvPr/>
        </p:nvSpPr>
        <p:spPr>
          <a:xfrm>
            <a:off x="2657170" y="1132011"/>
            <a:ext cx="480695" cy="145415"/>
          </a:xfrm>
          <a:prstGeom prst="rect">
            <a:avLst/>
          </a:prstGeom>
          <a:ln w="4601">
            <a:solidFill>
              <a:srgbClr val="231F20"/>
            </a:solidFill>
          </a:ln>
        </p:spPr>
        <p:txBody>
          <a:bodyPr vert="horz" wrap="square" lIns="0" tIns="23495" rIns="0" bIns="0" rtlCol="0">
            <a:spAutoFit/>
          </a:bodyPr>
          <a:lstStyle/>
          <a:p>
            <a:pPr marL="4445">
              <a:lnSpc>
                <a:spcPct val="100000"/>
              </a:lnSpc>
              <a:spcBef>
                <a:spcPts val="185"/>
              </a:spcBef>
            </a:pPr>
            <a:r>
              <a:rPr sz="550" spc="25" dirty="0">
                <a:solidFill>
                  <a:srgbClr val="231F20"/>
                </a:solidFill>
                <a:latin typeface="Trebuchet MS"/>
                <a:cs typeface="Trebuchet MS"/>
              </a:rPr>
              <a:t>Ministry</a:t>
            </a:r>
            <a:r>
              <a:rPr sz="550" spc="-10" dirty="0">
                <a:solidFill>
                  <a:srgbClr val="231F20"/>
                </a:solidFill>
                <a:latin typeface="Trebuchet MS"/>
                <a:cs typeface="Trebuchet MS"/>
              </a:rPr>
              <a:t> </a:t>
            </a:r>
            <a:r>
              <a:rPr sz="550" spc="35" dirty="0">
                <a:solidFill>
                  <a:srgbClr val="231F20"/>
                </a:solidFill>
                <a:latin typeface="Trebuchet MS"/>
                <a:cs typeface="Trebuchet MS"/>
              </a:rPr>
              <a:t>Head</a:t>
            </a:r>
            <a:endParaRPr sz="550">
              <a:latin typeface="Trebuchet MS"/>
              <a:cs typeface="Trebuchet MS"/>
            </a:endParaRPr>
          </a:p>
        </p:txBody>
      </p:sp>
      <p:grpSp>
        <p:nvGrpSpPr>
          <p:cNvPr id="19" name="object 19"/>
          <p:cNvGrpSpPr/>
          <p:nvPr/>
        </p:nvGrpSpPr>
        <p:grpSpPr>
          <a:xfrm>
            <a:off x="973740" y="1012915"/>
            <a:ext cx="195580" cy="36830"/>
            <a:chOff x="973740" y="1012915"/>
            <a:chExt cx="195580" cy="36830"/>
          </a:xfrm>
        </p:grpSpPr>
        <p:sp>
          <p:nvSpPr>
            <p:cNvPr id="20" name="object 20"/>
            <p:cNvSpPr/>
            <p:nvPr/>
          </p:nvSpPr>
          <p:spPr>
            <a:xfrm>
              <a:off x="973740" y="1031323"/>
              <a:ext cx="163830" cy="0"/>
            </a:xfrm>
            <a:custGeom>
              <a:avLst/>
              <a:gdLst/>
              <a:ahLst/>
              <a:cxnLst/>
              <a:rect l="l" t="t" r="r" b="b"/>
              <a:pathLst>
                <a:path w="163830">
                  <a:moveTo>
                    <a:pt x="0" y="0"/>
                  </a:moveTo>
                  <a:lnTo>
                    <a:pt x="163337" y="0"/>
                  </a:lnTo>
                </a:path>
              </a:pathLst>
            </a:custGeom>
            <a:ln w="4529">
              <a:solidFill>
                <a:srgbClr val="231F20"/>
              </a:solidFill>
            </a:ln>
          </p:spPr>
          <p:txBody>
            <a:bodyPr wrap="square" lIns="0" tIns="0" rIns="0" bIns="0" rtlCol="0"/>
            <a:lstStyle/>
            <a:p>
              <a:endParaRPr/>
            </a:p>
          </p:txBody>
        </p:sp>
        <p:sp>
          <p:nvSpPr>
            <p:cNvPr id="21" name="object 21"/>
            <p:cNvSpPr/>
            <p:nvPr/>
          </p:nvSpPr>
          <p:spPr>
            <a:xfrm>
              <a:off x="1123992" y="1012915"/>
              <a:ext cx="45085" cy="36830"/>
            </a:xfrm>
            <a:custGeom>
              <a:avLst/>
              <a:gdLst/>
              <a:ahLst/>
              <a:cxnLst/>
              <a:rect l="l" t="t" r="r" b="b"/>
              <a:pathLst>
                <a:path w="45084" h="36830">
                  <a:moveTo>
                    <a:pt x="0" y="0"/>
                  </a:moveTo>
                  <a:lnTo>
                    <a:pt x="10698" y="18407"/>
                  </a:lnTo>
                  <a:lnTo>
                    <a:pt x="0" y="36823"/>
                  </a:lnTo>
                  <a:lnTo>
                    <a:pt x="45067" y="18407"/>
                  </a:lnTo>
                  <a:lnTo>
                    <a:pt x="0" y="0"/>
                  </a:lnTo>
                  <a:close/>
                </a:path>
              </a:pathLst>
            </a:custGeom>
            <a:solidFill>
              <a:srgbClr val="231F20"/>
            </a:solidFill>
          </p:spPr>
          <p:txBody>
            <a:bodyPr wrap="square" lIns="0" tIns="0" rIns="0" bIns="0" rtlCol="0"/>
            <a:lstStyle/>
            <a:p>
              <a:endParaRPr/>
            </a:p>
          </p:txBody>
        </p:sp>
      </p:grpSp>
      <p:sp>
        <p:nvSpPr>
          <p:cNvPr id="22" name="object 22"/>
          <p:cNvSpPr/>
          <p:nvPr/>
        </p:nvSpPr>
        <p:spPr>
          <a:xfrm>
            <a:off x="1123992" y="2005901"/>
            <a:ext cx="45085" cy="36830"/>
          </a:xfrm>
          <a:custGeom>
            <a:avLst/>
            <a:gdLst/>
            <a:ahLst/>
            <a:cxnLst/>
            <a:rect l="l" t="t" r="r" b="b"/>
            <a:pathLst>
              <a:path w="45084" h="36830">
                <a:moveTo>
                  <a:pt x="0" y="0"/>
                </a:moveTo>
                <a:lnTo>
                  <a:pt x="10698" y="18407"/>
                </a:lnTo>
                <a:lnTo>
                  <a:pt x="0" y="36814"/>
                </a:lnTo>
                <a:lnTo>
                  <a:pt x="45067" y="18407"/>
                </a:lnTo>
                <a:lnTo>
                  <a:pt x="0" y="0"/>
                </a:lnTo>
                <a:close/>
              </a:path>
            </a:pathLst>
          </a:custGeom>
          <a:solidFill>
            <a:srgbClr val="231F20"/>
          </a:solidFill>
        </p:spPr>
        <p:txBody>
          <a:bodyPr wrap="square" lIns="0" tIns="0" rIns="0" bIns="0" rtlCol="0"/>
          <a:lstStyle/>
          <a:p>
            <a:endParaRPr/>
          </a:p>
        </p:txBody>
      </p:sp>
      <p:grpSp>
        <p:nvGrpSpPr>
          <p:cNvPr id="23" name="object 23"/>
          <p:cNvGrpSpPr/>
          <p:nvPr/>
        </p:nvGrpSpPr>
        <p:grpSpPr>
          <a:xfrm>
            <a:off x="962642" y="2263468"/>
            <a:ext cx="207645" cy="118745"/>
            <a:chOff x="962642" y="2263468"/>
            <a:chExt cx="207645" cy="118745"/>
          </a:xfrm>
        </p:grpSpPr>
        <p:sp>
          <p:nvSpPr>
            <p:cNvPr id="24" name="object 24"/>
            <p:cNvSpPr/>
            <p:nvPr/>
          </p:nvSpPr>
          <p:spPr>
            <a:xfrm>
              <a:off x="964906" y="2279248"/>
              <a:ext cx="177165" cy="100965"/>
            </a:xfrm>
            <a:custGeom>
              <a:avLst/>
              <a:gdLst/>
              <a:ahLst/>
              <a:cxnLst/>
              <a:rect l="l" t="t" r="r" b="b"/>
              <a:pathLst>
                <a:path w="177165" h="100964">
                  <a:moveTo>
                    <a:pt x="0" y="100515"/>
                  </a:moveTo>
                  <a:lnTo>
                    <a:pt x="177170" y="0"/>
                  </a:lnTo>
                </a:path>
              </a:pathLst>
            </a:custGeom>
            <a:ln w="4529">
              <a:solidFill>
                <a:srgbClr val="231F20"/>
              </a:solidFill>
            </a:ln>
          </p:spPr>
          <p:txBody>
            <a:bodyPr wrap="square" lIns="0" tIns="0" rIns="0" bIns="0" rtlCol="0"/>
            <a:lstStyle/>
            <a:p>
              <a:endParaRPr/>
            </a:p>
          </p:txBody>
        </p:sp>
        <p:sp>
          <p:nvSpPr>
            <p:cNvPr id="25" name="object 25"/>
            <p:cNvSpPr/>
            <p:nvPr/>
          </p:nvSpPr>
          <p:spPr>
            <a:xfrm>
              <a:off x="1121603" y="2263468"/>
              <a:ext cx="48895" cy="38735"/>
            </a:xfrm>
            <a:custGeom>
              <a:avLst/>
              <a:gdLst/>
              <a:ahLst/>
              <a:cxnLst/>
              <a:rect l="l" t="t" r="r" b="b"/>
              <a:pathLst>
                <a:path w="48894" h="38735">
                  <a:moveTo>
                    <a:pt x="48283" y="0"/>
                  </a:moveTo>
                  <a:lnTo>
                    <a:pt x="0" y="6223"/>
                  </a:lnTo>
                  <a:lnTo>
                    <a:pt x="18389" y="16957"/>
                  </a:lnTo>
                  <a:lnTo>
                    <a:pt x="18171" y="38245"/>
                  </a:lnTo>
                  <a:lnTo>
                    <a:pt x="48283" y="0"/>
                  </a:lnTo>
                  <a:close/>
                </a:path>
              </a:pathLst>
            </a:custGeom>
            <a:solidFill>
              <a:srgbClr val="231F20"/>
            </a:solidFill>
          </p:spPr>
          <p:txBody>
            <a:bodyPr wrap="square" lIns="0" tIns="0" rIns="0" bIns="0" rtlCol="0"/>
            <a:lstStyle/>
            <a:p>
              <a:endParaRPr/>
            </a:p>
          </p:txBody>
        </p:sp>
      </p:grpSp>
      <p:grpSp>
        <p:nvGrpSpPr>
          <p:cNvPr id="26" name="object 26"/>
          <p:cNvGrpSpPr/>
          <p:nvPr/>
        </p:nvGrpSpPr>
        <p:grpSpPr>
          <a:xfrm>
            <a:off x="962274" y="1949295"/>
            <a:ext cx="2459355" cy="730250"/>
            <a:chOff x="962274" y="1949295"/>
            <a:chExt cx="2459355" cy="730250"/>
          </a:xfrm>
        </p:grpSpPr>
        <p:sp>
          <p:nvSpPr>
            <p:cNvPr id="27" name="object 27"/>
            <p:cNvSpPr/>
            <p:nvPr/>
          </p:nvSpPr>
          <p:spPr>
            <a:xfrm>
              <a:off x="2538229" y="1951835"/>
              <a:ext cx="466090" cy="145415"/>
            </a:xfrm>
            <a:custGeom>
              <a:avLst/>
              <a:gdLst/>
              <a:ahLst/>
              <a:cxnLst/>
              <a:rect l="l" t="t" r="r" b="b"/>
              <a:pathLst>
                <a:path w="466089" h="145414">
                  <a:moveTo>
                    <a:pt x="465609" y="144939"/>
                  </a:moveTo>
                  <a:lnTo>
                    <a:pt x="0" y="144939"/>
                  </a:lnTo>
                  <a:lnTo>
                    <a:pt x="0" y="0"/>
                  </a:lnTo>
                  <a:lnTo>
                    <a:pt x="465609" y="0"/>
                  </a:lnTo>
                  <a:lnTo>
                    <a:pt x="465609" y="144939"/>
                  </a:lnTo>
                  <a:close/>
                </a:path>
              </a:pathLst>
            </a:custGeom>
            <a:ln w="4529">
              <a:solidFill>
                <a:srgbClr val="231F20"/>
              </a:solidFill>
            </a:ln>
          </p:spPr>
          <p:txBody>
            <a:bodyPr wrap="square" lIns="0" tIns="0" rIns="0" bIns="0" rtlCol="0"/>
            <a:lstStyle/>
            <a:p>
              <a:endParaRPr/>
            </a:p>
          </p:txBody>
        </p:sp>
        <p:sp>
          <p:nvSpPr>
            <p:cNvPr id="28" name="object 28"/>
            <p:cNvSpPr/>
            <p:nvPr/>
          </p:nvSpPr>
          <p:spPr>
            <a:xfrm>
              <a:off x="1735919" y="2019462"/>
              <a:ext cx="768350" cy="0"/>
            </a:xfrm>
            <a:custGeom>
              <a:avLst/>
              <a:gdLst/>
              <a:ahLst/>
              <a:cxnLst/>
              <a:rect l="l" t="t" r="r" b="b"/>
              <a:pathLst>
                <a:path w="768350">
                  <a:moveTo>
                    <a:pt x="0" y="0"/>
                  </a:moveTo>
                  <a:lnTo>
                    <a:pt x="767872" y="0"/>
                  </a:lnTo>
                </a:path>
              </a:pathLst>
            </a:custGeom>
            <a:ln w="4529">
              <a:solidFill>
                <a:srgbClr val="231F20"/>
              </a:solidFill>
            </a:ln>
          </p:spPr>
          <p:txBody>
            <a:bodyPr wrap="square" lIns="0" tIns="0" rIns="0" bIns="0" rtlCol="0"/>
            <a:lstStyle/>
            <a:p>
              <a:endParaRPr/>
            </a:p>
          </p:txBody>
        </p:sp>
        <p:sp>
          <p:nvSpPr>
            <p:cNvPr id="29" name="object 29"/>
            <p:cNvSpPr/>
            <p:nvPr/>
          </p:nvSpPr>
          <p:spPr>
            <a:xfrm>
              <a:off x="2490710" y="2001055"/>
              <a:ext cx="45085" cy="36830"/>
            </a:xfrm>
            <a:custGeom>
              <a:avLst/>
              <a:gdLst/>
              <a:ahLst/>
              <a:cxnLst/>
              <a:rect l="l" t="t" r="r" b="b"/>
              <a:pathLst>
                <a:path w="45085" h="36830">
                  <a:moveTo>
                    <a:pt x="0" y="0"/>
                  </a:moveTo>
                  <a:lnTo>
                    <a:pt x="10698" y="18407"/>
                  </a:lnTo>
                  <a:lnTo>
                    <a:pt x="0" y="36814"/>
                  </a:lnTo>
                  <a:lnTo>
                    <a:pt x="45067" y="18407"/>
                  </a:lnTo>
                  <a:lnTo>
                    <a:pt x="0" y="0"/>
                  </a:lnTo>
                  <a:close/>
                </a:path>
              </a:pathLst>
            </a:custGeom>
            <a:solidFill>
              <a:srgbClr val="231F20"/>
            </a:solidFill>
          </p:spPr>
          <p:txBody>
            <a:bodyPr wrap="square" lIns="0" tIns="0" rIns="0" bIns="0" rtlCol="0"/>
            <a:lstStyle/>
            <a:p>
              <a:endParaRPr/>
            </a:p>
          </p:txBody>
        </p:sp>
        <p:sp>
          <p:nvSpPr>
            <p:cNvPr id="30" name="object 30"/>
            <p:cNvSpPr/>
            <p:nvPr/>
          </p:nvSpPr>
          <p:spPr>
            <a:xfrm>
              <a:off x="2538229" y="2331541"/>
              <a:ext cx="466090" cy="145415"/>
            </a:xfrm>
            <a:custGeom>
              <a:avLst/>
              <a:gdLst/>
              <a:ahLst/>
              <a:cxnLst/>
              <a:rect l="l" t="t" r="r" b="b"/>
              <a:pathLst>
                <a:path w="466089" h="145414">
                  <a:moveTo>
                    <a:pt x="465609" y="144939"/>
                  </a:moveTo>
                  <a:lnTo>
                    <a:pt x="0" y="144939"/>
                  </a:lnTo>
                  <a:lnTo>
                    <a:pt x="0" y="0"/>
                  </a:lnTo>
                  <a:lnTo>
                    <a:pt x="465609" y="0"/>
                  </a:lnTo>
                  <a:lnTo>
                    <a:pt x="465609" y="144939"/>
                  </a:lnTo>
                  <a:close/>
                </a:path>
              </a:pathLst>
            </a:custGeom>
            <a:ln w="4529">
              <a:solidFill>
                <a:srgbClr val="231F20"/>
              </a:solidFill>
            </a:ln>
          </p:spPr>
          <p:txBody>
            <a:bodyPr wrap="square" lIns="0" tIns="0" rIns="0" bIns="0" rtlCol="0"/>
            <a:lstStyle/>
            <a:p>
              <a:endParaRPr/>
            </a:p>
          </p:txBody>
        </p:sp>
        <p:sp>
          <p:nvSpPr>
            <p:cNvPr id="31" name="object 31"/>
            <p:cNvSpPr/>
            <p:nvPr/>
          </p:nvSpPr>
          <p:spPr>
            <a:xfrm>
              <a:off x="1735266" y="2018710"/>
              <a:ext cx="768350" cy="365760"/>
            </a:xfrm>
            <a:custGeom>
              <a:avLst/>
              <a:gdLst/>
              <a:ahLst/>
              <a:cxnLst/>
              <a:rect l="l" t="t" r="r" b="b"/>
              <a:pathLst>
                <a:path w="768350" h="365760">
                  <a:moveTo>
                    <a:pt x="0" y="0"/>
                  </a:moveTo>
                  <a:lnTo>
                    <a:pt x="768307" y="365728"/>
                  </a:lnTo>
                </a:path>
              </a:pathLst>
            </a:custGeom>
            <a:ln w="4529">
              <a:solidFill>
                <a:srgbClr val="231F20"/>
              </a:solidFill>
            </a:ln>
          </p:spPr>
          <p:txBody>
            <a:bodyPr wrap="square" lIns="0" tIns="0" rIns="0" bIns="0" rtlCol="0"/>
            <a:lstStyle/>
            <a:p>
              <a:endParaRPr/>
            </a:p>
          </p:txBody>
        </p:sp>
        <p:sp>
          <p:nvSpPr>
            <p:cNvPr id="32" name="object 32"/>
            <p:cNvSpPr/>
            <p:nvPr/>
          </p:nvSpPr>
          <p:spPr>
            <a:xfrm>
              <a:off x="2483844" y="2362190"/>
              <a:ext cx="48895" cy="36195"/>
            </a:xfrm>
            <a:custGeom>
              <a:avLst/>
              <a:gdLst/>
              <a:ahLst/>
              <a:cxnLst/>
              <a:rect l="l" t="t" r="r" b="b"/>
              <a:pathLst>
                <a:path w="48894" h="36194">
                  <a:moveTo>
                    <a:pt x="15825" y="0"/>
                  </a:moveTo>
                  <a:lnTo>
                    <a:pt x="17573" y="21224"/>
                  </a:lnTo>
                  <a:lnTo>
                    <a:pt x="0" y="33245"/>
                  </a:lnTo>
                  <a:lnTo>
                    <a:pt x="48600" y="35999"/>
                  </a:lnTo>
                  <a:lnTo>
                    <a:pt x="15825" y="0"/>
                  </a:lnTo>
                  <a:close/>
                </a:path>
              </a:pathLst>
            </a:custGeom>
            <a:solidFill>
              <a:srgbClr val="231F20"/>
            </a:solidFill>
          </p:spPr>
          <p:txBody>
            <a:bodyPr wrap="square" lIns="0" tIns="0" rIns="0" bIns="0" rtlCol="0"/>
            <a:lstStyle/>
            <a:p>
              <a:endParaRPr/>
            </a:p>
          </p:txBody>
        </p:sp>
        <p:sp>
          <p:nvSpPr>
            <p:cNvPr id="33" name="object 33"/>
            <p:cNvSpPr/>
            <p:nvPr/>
          </p:nvSpPr>
          <p:spPr>
            <a:xfrm>
              <a:off x="1741743" y="2100610"/>
              <a:ext cx="764540" cy="153035"/>
            </a:xfrm>
            <a:custGeom>
              <a:avLst/>
              <a:gdLst/>
              <a:ahLst/>
              <a:cxnLst/>
              <a:rect l="l" t="t" r="r" b="b"/>
              <a:pathLst>
                <a:path w="764539" h="153035">
                  <a:moveTo>
                    <a:pt x="0" y="152413"/>
                  </a:moveTo>
                  <a:lnTo>
                    <a:pt x="764013" y="0"/>
                  </a:lnTo>
                </a:path>
              </a:pathLst>
            </a:custGeom>
            <a:ln w="4529">
              <a:solidFill>
                <a:srgbClr val="231F20"/>
              </a:solidFill>
            </a:ln>
          </p:spPr>
          <p:txBody>
            <a:bodyPr wrap="square" lIns="0" tIns="0" rIns="0" bIns="0" rtlCol="0"/>
            <a:lstStyle/>
            <a:p>
              <a:endParaRPr/>
            </a:p>
          </p:txBody>
        </p:sp>
        <p:sp>
          <p:nvSpPr>
            <p:cNvPr id="34" name="object 34"/>
            <p:cNvSpPr/>
            <p:nvPr/>
          </p:nvSpPr>
          <p:spPr>
            <a:xfrm>
              <a:off x="2489324" y="2085120"/>
              <a:ext cx="48260" cy="36195"/>
            </a:xfrm>
            <a:custGeom>
              <a:avLst/>
              <a:gdLst/>
              <a:ahLst/>
              <a:cxnLst/>
              <a:rect l="l" t="t" r="r" b="b"/>
              <a:pathLst>
                <a:path w="48260" h="36194">
                  <a:moveTo>
                    <a:pt x="0" y="0"/>
                  </a:moveTo>
                  <a:lnTo>
                    <a:pt x="14086" y="15961"/>
                  </a:lnTo>
                  <a:lnTo>
                    <a:pt x="7210" y="36099"/>
                  </a:lnTo>
                  <a:lnTo>
                    <a:pt x="47793" y="9239"/>
                  </a:lnTo>
                  <a:lnTo>
                    <a:pt x="0" y="0"/>
                  </a:lnTo>
                  <a:close/>
                </a:path>
              </a:pathLst>
            </a:custGeom>
            <a:solidFill>
              <a:srgbClr val="231F20"/>
            </a:solidFill>
          </p:spPr>
          <p:txBody>
            <a:bodyPr wrap="square" lIns="0" tIns="0" rIns="0" bIns="0" rtlCol="0"/>
            <a:lstStyle/>
            <a:p>
              <a:endParaRPr/>
            </a:p>
          </p:txBody>
        </p:sp>
        <p:sp>
          <p:nvSpPr>
            <p:cNvPr id="35" name="object 35"/>
            <p:cNvSpPr/>
            <p:nvPr/>
          </p:nvSpPr>
          <p:spPr>
            <a:xfrm>
              <a:off x="1735783" y="2274628"/>
              <a:ext cx="770255" cy="151765"/>
            </a:xfrm>
            <a:custGeom>
              <a:avLst/>
              <a:gdLst/>
              <a:ahLst/>
              <a:cxnLst/>
              <a:rect l="l" t="t" r="r" b="b"/>
              <a:pathLst>
                <a:path w="770255" h="151764">
                  <a:moveTo>
                    <a:pt x="0" y="0"/>
                  </a:moveTo>
                  <a:lnTo>
                    <a:pt x="770191" y="151652"/>
                  </a:lnTo>
                </a:path>
              </a:pathLst>
            </a:custGeom>
            <a:ln w="4529">
              <a:solidFill>
                <a:srgbClr val="231F20"/>
              </a:solidFill>
            </a:ln>
          </p:spPr>
          <p:txBody>
            <a:bodyPr wrap="square" lIns="0" tIns="0" rIns="0" bIns="0" rtlCol="0"/>
            <a:lstStyle/>
            <a:p>
              <a:endParaRPr/>
            </a:p>
          </p:txBody>
        </p:sp>
        <p:sp>
          <p:nvSpPr>
            <p:cNvPr id="36" name="object 36"/>
            <p:cNvSpPr/>
            <p:nvPr/>
          </p:nvSpPr>
          <p:spPr>
            <a:xfrm>
              <a:off x="2489587" y="2405690"/>
              <a:ext cx="48260" cy="36195"/>
            </a:xfrm>
            <a:custGeom>
              <a:avLst/>
              <a:gdLst/>
              <a:ahLst/>
              <a:cxnLst/>
              <a:rect l="l" t="t" r="r" b="b"/>
              <a:pathLst>
                <a:path w="48260" h="36194">
                  <a:moveTo>
                    <a:pt x="7111" y="0"/>
                  </a:moveTo>
                  <a:lnTo>
                    <a:pt x="14050" y="20128"/>
                  </a:lnTo>
                  <a:lnTo>
                    <a:pt x="0" y="36126"/>
                  </a:lnTo>
                  <a:lnTo>
                    <a:pt x="47766" y="26768"/>
                  </a:lnTo>
                  <a:lnTo>
                    <a:pt x="7111" y="0"/>
                  </a:lnTo>
                  <a:close/>
                </a:path>
              </a:pathLst>
            </a:custGeom>
            <a:solidFill>
              <a:srgbClr val="231F20"/>
            </a:solidFill>
          </p:spPr>
          <p:txBody>
            <a:bodyPr wrap="square" lIns="0" tIns="0" rIns="0" bIns="0" rtlCol="0"/>
            <a:lstStyle/>
            <a:p>
              <a:endParaRPr/>
            </a:p>
          </p:txBody>
        </p:sp>
        <p:sp>
          <p:nvSpPr>
            <p:cNvPr id="37" name="object 37"/>
            <p:cNvSpPr/>
            <p:nvPr/>
          </p:nvSpPr>
          <p:spPr>
            <a:xfrm>
              <a:off x="1736399" y="2250396"/>
              <a:ext cx="1651635" cy="0"/>
            </a:xfrm>
            <a:custGeom>
              <a:avLst/>
              <a:gdLst/>
              <a:ahLst/>
              <a:cxnLst/>
              <a:rect l="l" t="t" r="r" b="b"/>
              <a:pathLst>
                <a:path w="1651635">
                  <a:moveTo>
                    <a:pt x="0" y="0"/>
                  </a:moveTo>
                  <a:lnTo>
                    <a:pt x="1651497" y="0"/>
                  </a:lnTo>
                </a:path>
              </a:pathLst>
            </a:custGeom>
            <a:ln w="4529">
              <a:solidFill>
                <a:srgbClr val="231F20"/>
              </a:solidFill>
            </a:ln>
          </p:spPr>
          <p:txBody>
            <a:bodyPr wrap="square" lIns="0" tIns="0" rIns="0" bIns="0" rtlCol="0"/>
            <a:lstStyle/>
            <a:p>
              <a:endParaRPr/>
            </a:p>
          </p:txBody>
        </p:sp>
        <p:sp>
          <p:nvSpPr>
            <p:cNvPr id="38" name="object 38"/>
            <p:cNvSpPr/>
            <p:nvPr/>
          </p:nvSpPr>
          <p:spPr>
            <a:xfrm>
              <a:off x="3374816" y="2231989"/>
              <a:ext cx="45085" cy="36830"/>
            </a:xfrm>
            <a:custGeom>
              <a:avLst/>
              <a:gdLst/>
              <a:ahLst/>
              <a:cxnLst/>
              <a:rect l="l" t="t" r="r" b="b"/>
              <a:pathLst>
                <a:path w="45085" h="36830">
                  <a:moveTo>
                    <a:pt x="0" y="0"/>
                  </a:moveTo>
                  <a:lnTo>
                    <a:pt x="10689" y="18407"/>
                  </a:lnTo>
                  <a:lnTo>
                    <a:pt x="0" y="36814"/>
                  </a:lnTo>
                  <a:lnTo>
                    <a:pt x="45058" y="18407"/>
                  </a:lnTo>
                  <a:lnTo>
                    <a:pt x="0" y="0"/>
                  </a:lnTo>
                  <a:close/>
                </a:path>
              </a:pathLst>
            </a:custGeom>
            <a:solidFill>
              <a:srgbClr val="231F20"/>
            </a:solidFill>
          </p:spPr>
          <p:txBody>
            <a:bodyPr wrap="square" lIns="0" tIns="0" rIns="0" bIns="0" rtlCol="0"/>
            <a:lstStyle/>
            <a:p>
              <a:endParaRPr/>
            </a:p>
          </p:txBody>
        </p:sp>
        <p:sp>
          <p:nvSpPr>
            <p:cNvPr id="39" name="object 39"/>
            <p:cNvSpPr/>
            <p:nvPr/>
          </p:nvSpPr>
          <p:spPr>
            <a:xfrm>
              <a:off x="1734351" y="2494602"/>
              <a:ext cx="1653539" cy="0"/>
            </a:xfrm>
            <a:custGeom>
              <a:avLst/>
              <a:gdLst/>
              <a:ahLst/>
              <a:cxnLst/>
              <a:rect l="l" t="t" r="r" b="b"/>
              <a:pathLst>
                <a:path w="1653539">
                  <a:moveTo>
                    <a:pt x="0" y="0"/>
                  </a:moveTo>
                  <a:lnTo>
                    <a:pt x="1653526" y="0"/>
                  </a:lnTo>
                </a:path>
              </a:pathLst>
            </a:custGeom>
            <a:ln w="4529">
              <a:solidFill>
                <a:srgbClr val="231F20"/>
              </a:solidFill>
            </a:ln>
          </p:spPr>
          <p:txBody>
            <a:bodyPr wrap="square" lIns="0" tIns="0" rIns="0" bIns="0" rtlCol="0"/>
            <a:lstStyle/>
            <a:p>
              <a:endParaRPr/>
            </a:p>
          </p:txBody>
        </p:sp>
        <p:sp>
          <p:nvSpPr>
            <p:cNvPr id="40" name="object 40"/>
            <p:cNvSpPr/>
            <p:nvPr/>
          </p:nvSpPr>
          <p:spPr>
            <a:xfrm>
              <a:off x="3374797" y="2476194"/>
              <a:ext cx="45085" cy="36830"/>
            </a:xfrm>
            <a:custGeom>
              <a:avLst/>
              <a:gdLst/>
              <a:ahLst/>
              <a:cxnLst/>
              <a:rect l="l" t="t" r="r" b="b"/>
              <a:pathLst>
                <a:path w="45085" h="36830">
                  <a:moveTo>
                    <a:pt x="0" y="0"/>
                  </a:moveTo>
                  <a:lnTo>
                    <a:pt x="10689" y="18407"/>
                  </a:lnTo>
                  <a:lnTo>
                    <a:pt x="0" y="36814"/>
                  </a:lnTo>
                  <a:lnTo>
                    <a:pt x="45058" y="18407"/>
                  </a:lnTo>
                  <a:lnTo>
                    <a:pt x="0" y="0"/>
                  </a:lnTo>
                  <a:close/>
                </a:path>
              </a:pathLst>
            </a:custGeom>
            <a:solidFill>
              <a:srgbClr val="231F20"/>
            </a:solidFill>
          </p:spPr>
          <p:txBody>
            <a:bodyPr wrap="square" lIns="0" tIns="0" rIns="0" bIns="0" rtlCol="0"/>
            <a:lstStyle/>
            <a:p>
              <a:endParaRPr/>
            </a:p>
          </p:txBody>
        </p:sp>
        <p:sp>
          <p:nvSpPr>
            <p:cNvPr id="41" name="object 41"/>
            <p:cNvSpPr/>
            <p:nvPr/>
          </p:nvSpPr>
          <p:spPr>
            <a:xfrm>
              <a:off x="1733536" y="2120757"/>
              <a:ext cx="1656714" cy="332740"/>
            </a:xfrm>
            <a:custGeom>
              <a:avLst/>
              <a:gdLst/>
              <a:ahLst/>
              <a:cxnLst/>
              <a:rect l="l" t="t" r="r" b="b"/>
              <a:pathLst>
                <a:path w="1656714" h="332739">
                  <a:moveTo>
                    <a:pt x="0" y="332727"/>
                  </a:moveTo>
                  <a:lnTo>
                    <a:pt x="1656307" y="0"/>
                  </a:lnTo>
                </a:path>
              </a:pathLst>
            </a:custGeom>
            <a:ln w="4529">
              <a:solidFill>
                <a:srgbClr val="231F20"/>
              </a:solidFill>
            </a:ln>
          </p:spPr>
          <p:txBody>
            <a:bodyPr wrap="square" lIns="0" tIns="0" rIns="0" bIns="0" rtlCol="0"/>
            <a:lstStyle/>
            <a:p>
              <a:endParaRPr/>
            </a:p>
          </p:txBody>
        </p:sp>
        <p:sp>
          <p:nvSpPr>
            <p:cNvPr id="42" name="object 42"/>
            <p:cNvSpPr/>
            <p:nvPr/>
          </p:nvSpPr>
          <p:spPr>
            <a:xfrm>
              <a:off x="3373384" y="2105284"/>
              <a:ext cx="48260" cy="36195"/>
            </a:xfrm>
            <a:custGeom>
              <a:avLst/>
              <a:gdLst/>
              <a:ahLst/>
              <a:cxnLst/>
              <a:rect l="l" t="t" r="r" b="b"/>
              <a:pathLst>
                <a:path w="48260" h="36194">
                  <a:moveTo>
                    <a:pt x="0" y="0"/>
                  </a:moveTo>
                  <a:lnTo>
                    <a:pt x="14113" y="15934"/>
                  </a:lnTo>
                  <a:lnTo>
                    <a:pt x="7256" y="36099"/>
                  </a:lnTo>
                  <a:lnTo>
                    <a:pt x="47811" y="9167"/>
                  </a:lnTo>
                  <a:lnTo>
                    <a:pt x="0" y="0"/>
                  </a:lnTo>
                  <a:close/>
                </a:path>
              </a:pathLst>
            </a:custGeom>
            <a:solidFill>
              <a:srgbClr val="231F20"/>
            </a:solidFill>
          </p:spPr>
          <p:txBody>
            <a:bodyPr wrap="square" lIns="0" tIns="0" rIns="0" bIns="0" rtlCol="0"/>
            <a:lstStyle/>
            <a:p>
              <a:endParaRPr/>
            </a:p>
          </p:txBody>
        </p:sp>
        <p:sp>
          <p:nvSpPr>
            <p:cNvPr id="43" name="object 43"/>
            <p:cNvSpPr/>
            <p:nvPr/>
          </p:nvSpPr>
          <p:spPr>
            <a:xfrm>
              <a:off x="1736299" y="2075273"/>
              <a:ext cx="1645285" cy="171450"/>
            </a:xfrm>
            <a:custGeom>
              <a:avLst/>
              <a:gdLst/>
              <a:ahLst/>
              <a:cxnLst/>
              <a:rect l="l" t="t" r="r" b="b"/>
              <a:pathLst>
                <a:path w="1645285" h="171450">
                  <a:moveTo>
                    <a:pt x="0" y="171046"/>
                  </a:moveTo>
                  <a:lnTo>
                    <a:pt x="1644658" y="0"/>
                  </a:lnTo>
                </a:path>
              </a:pathLst>
            </a:custGeom>
            <a:ln w="4529">
              <a:solidFill>
                <a:srgbClr val="231F20"/>
              </a:solidFill>
            </a:ln>
          </p:spPr>
          <p:txBody>
            <a:bodyPr wrap="square" lIns="0" tIns="0" rIns="0" bIns="0" rtlCol="0"/>
            <a:lstStyle/>
            <a:p>
              <a:endParaRPr/>
            </a:p>
          </p:txBody>
        </p:sp>
        <p:sp>
          <p:nvSpPr>
            <p:cNvPr id="44" name="object 44"/>
            <p:cNvSpPr/>
            <p:nvPr/>
          </p:nvSpPr>
          <p:spPr>
            <a:xfrm>
              <a:off x="3366038" y="2058315"/>
              <a:ext cx="46990" cy="36830"/>
            </a:xfrm>
            <a:custGeom>
              <a:avLst/>
              <a:gdLst/>
              <a:ahLst/>
              <a:cxnLst/>
              <a:rect l="l" t="t" r="r" b="b"/>
              <a:pathLst>
                <a:path w="46989" h="36830">
                  <a:moveTo>
                    <a:pt x="0" y="0"/>
                  </a:moveTo>
                  <a:lnTo>
                    <a:pt x="12546" y="17202"/>
                  </a:lnTo>
                  <a:lnTo>
                    <a:pt x="3813" y="36624"/>
                  </a:lnTo>
                  <a:lnTo>
                    <a:pt x="46733" y="13651"/>
                  </a:lnTo>
                  <a:lnTo>
                    <a:pt x="0" y="0"/>
                  </a:lnTo>
                  <a:close/>
                </a:path>
              </a:pathLst>
            </a:custGeom>
            <a:solidFill>
              <a:srgbClr val="231F20"/>
            </a:solidFill>
          </p:spPr>
          <p:txBody>
            <a:bodyPr wrap="square" lIns="0" tIns="0" rIns="0" bIns="0" rtlCol="0"/>
            <a:lstStyle/>
            <a:p>
              <a:endParaRPr/>
            </a:p>
          </p:txBody>
        </p:sp>
        <p:sp>
          <p:nvSpPr>
            <p:cNvPr id="45" name="object 45"/>
            <p:cNvSpPr/>
            <p:nvPr/>
          </p:nvSpPr>
          <p:spPr>
            <a:xfrm>
              <a:off x="964814" y="2525102"/>
              <a:ext cx="179705" cy="151765"/>
            </a:xfrm>
            <a:custGeom>
              <a:avLst/>
              <a:gdLst/>
              <a:ahLst/>
              <a:cxnLst/>
              <a:rect l="l" t="t" r="r" b="b"/>
              <a:pathLst>
                <a:path w="179705" h="151764">
                  <a:moveTo>
                    <a:pt x="0" y="151688"/>
                  </a:moveTo>
                  <a:lnTo>
                    <a:pt x="179127" y="0"/>
                  </a:lnTo>
                </a:path>
              </a:pathLst>
            </a:custGeom>
            <a:ln w="4529">
              <a:solidFill>
                <a:srgbClr val="231F20"/>
              </a:solidFill>
            </a:ln>
          </p:spPr>
          <p:txBody>
            <a:bodyPr wrap="square" lIns="0" tIns="0" rIns="0" bIns="0" rtlCol="0"/>
            <a:lstStyle/>
            <a:p>
              <a:endParaRPr/>
            </a:p>
          </p:txBody>
        </p:sp>
        <p:sp>
          <p:nvSpPr>
            <p:cNvPr id="46" name="object 46"/>
            <p:cNvSpPr/>
            <p:nvPr/>
          </p:nvSpPr>
          <p:spPr>
            <a:xfrm>
              <a:off x="1122057" y="2504439"/>
              <a:ext cx="46355" cy="43180"/>
            </a:xfrm>
            <a:custGeom>
              <a:avLst/>
              <a:gdLst/>
              <a:ahLst/>
              <a:cxnLst/>
              <a:rect l="l" t="t" r="r" b="b"/>
              <a:pathLst>
                <a:path w="46355" h="43180">
                  <a:moveTo>
                    <a:pt x="46290" y="0"/>
                  </a:moveTo>
                  <a:lnTo>
                    <a:pt x="0" y="15073"/>
                  </a:lnTo>
                  <a:lnTo>
                    <a:pt x="20056" y="22212"/>
                  </a:lnTo>
                  <a:lnTo>
                    <a:pt x="23797" y="43173"/>
                  </a:lnTo>
                  <a:lnTo>
                    <a:pt x="46290" y="0"/>
                  </a:lnTo>
                  <a:close/>
                </a:path>
              </a:pathLst>
            </a:custGeom>
            <a:solidFill>
              <a:srgbClr val="231F20"/>
            </a:solidFill>
          </p:spPr>
          <p:txBody>
            <a:bodyPr wrap="square" lIns="0" tIns="0" rIns="0" bIns="0" rtlCol="0"/>
            <a:lstStyle/>
            <a:p>
              <a:endParaRPr/>
            </a:p>
          </p:txBody>
        </p:sp>
      </p:grpSp>
      <p:grpSp>
        <p:nvGrpSpPr>
          <p:cNvPr id="47" name="object 47"/>
          <p:cNvGrpSpPr/>
          <p:nvPr/>
        </p:nvGrpSpPr>
        <p:grpSpPr>
          <a:xfrm>
            <a:off x="1733237" y="1012915"/>
            <a:ext cx="199390" cy="36830"/>
            <a:chOff x="1733237" y="1012915"/>
            <a:chExt cx="199390" cy="36830"/>
          </a:xfrm>
        </p:grpSpPr>
        <p:sp>
          <p:nvSpPr>
            <p:cNvPr id="48" name="object 48"/>
            <p:cNvSpPr/>
            <p:nvPr/>
          </p:nvSpPr>
          <p:spPr>
            <a:xfrm>
              <a:off x="1733237" y="1031322"/>
              <a:ext cx="167640" cy="0"/>
            </a:xfrm>
            <a:custGeom>
              <a:avLst/>
              <a:gdLst/>
              <a:ahLst/>
              <a:cxnLst/>
              <a:rect l="l" t="t" r="r" b="b"/>
              <a:pathLst>
                <a:path w="167639">
                  <a:moveTo>
                    <a:pt x="0" y="0"/>
                  </a:moveTo>
                  <a:lnTo>
                    <a:pt x="167178" y="0"/>
                  </a:lnTo>
                </a:path>
              </a:pathLst>
            </a:custGeom>
            <a:ln w="4529">
              <a:solidFill>
                <a:srgbClr val="231F20"/>
              </a:solidFill>
            </a:ln>
          </p:spPr>
          <p:txBody>
            <a:bodyPr wrap="square" lIns="0" tIns="0" rIns="0" bIns="0" rtlCol="0"/>
            <a:lstStyle/>
            <a:p>
              <a:endParaRPr/>
            </a:p>
          </p:txBody>
        </p:sp>
        <p:sp>
          <p:nvSpPr>
            <p:cNvPr id="49" name="object 49"/>
            <p:cNvSpPr/>
            <p:nvPr/>
          </p:nvSpPr>
          <p:spPr>
            <a:xfrm>
              <a:off x="1887335" y="1012915"/>
              <a:ext cx="45085" cy="36830"/>
            </a:xfrm>
            <a:custGeom>
              <a:avLst/>
              <a:gdLst/>
              <a:ahLst/>
              <a:cxnLst/>
              <a:rect l="l" t="t" r="r" b="b"/>
              <a:pathLst>
                <a:path w="45085" h="36830">
                  <a:moveTo>
                    <a:pt x="0" y="0"/>
                  </a:moveTo>
                  <a:lnTo>
                    <a:pt x="10689" y="18407"/>
                  </a:lnTo>
                  <a:lnTo>
                    <a:pt x="0" y="36823"/>
                  </a:lnTo>
                  <a:lnTo>
                    <a:pt x="45067" y="18407"/>
                  </a:lnTo>
                  <a:lnTo>
                    <a:pt x="0" y="0"/>
                  </a:lnTo>
                  <a:close/>
                </a:path>
              </a:pathLst>
            </a:custGeom>
            <a:solidFill>
              <a:srgbClr val="231F20"/>
            </a:solidFill>
          </p:spPr>
          <p:txBody>
            <a:bodyPr wrap="square" lIns="0" tIns="0" rIns="0" bIns="0" rtlCol="0"/>
            <a:lstStyle/>
            <a:p>
              <a:endParaRPr/>
            </a:p>
          </p:txBody>
        </p:sp>
      </p:grpSp>
      <p:grpSp>
        <p:nvGrpSpPr>
          <p:cNvPr id="50" name="object 50"/>
          <p:cNvGrpSpPr/>
          <p:nvPr/>
        </p:nvGrpSpPr>
        <p:grpSpPr>
          <a:xfrm>
            <a:off x="1064667" y="1417537"/>
            <a:ext cx="2446020" cy="88265"/>
            <a:chOff x="1064667" y="1417537"/>
            <a:chExt cx="2446020" cy="88265"/>
          </a:xfrm>
        </p:grpSpPr>
        <p:sp>
          <p:nvSpPr>
            <p:cNvPr id="51" name="object 51"/>
            <p:cNvSpPr/>
            <p:nvPr/>
          </p:nvSpPr>
          <p:spPr>
            <a:xfrm>
              <a:off x="1081697" y="1435944"/>
              <a:ext cx="2392045" cy="0"/>
            </a:xfrm>
            <a:custGeom>
              <a:avLst/>
              <a:gdLst/>
              <a:ahLst/>
              <a:cxnLst/>
              <a:rect l="l" t="t" r="r" b="b"/>
              <a:pathLst>
                <a:path w="2392045">
                  <a:moveTo>
                    <a:pt x="0" y="0"/>
                  </a:moveTo>
                  <a:lnTo>
                    <a:pt x="2391505" y="0"/>
                  </a:lnTo>
                </a:path>
              </a:pathLst>
            </a:custGeom>
            <a:ln w="4529">
              <a:solidFill>
                <a:srgbClr val="231F20"/>
              </a:solidFill>
            </a:ln>
          </p:spPr>
          <p:txBody>
            <a:bodyPr wrap="square" lIns="0" tIns="0" rIns="0" bIns="0" rtlCol="0"/>
            <a:lstStyle/>
            <a:p>
              <a:endParaRPr/>
            </a:p>
          </p:txBody>
        </p:sp>
        <p:sp>
          <p:nvSpPr>
            <p:cNvPr id="52" name="object 52"/>
            <p:cNvSpPr/>
            <p:nvPr/>
          </p:nvSpPr>
          <p:spPr>
            <a:xfrm>
              <a:off x="1064666" y="1417548"/>
              <a:ext cx="2440940" cy="36830"/>
            </a:xfrm>
            <a:custGeom>
              <a:avLst/>
              <a:gdLst/>
              <a:ahLst/>
              <a:cxnLst/>
              <a:rect l="l" t="t" r="r" b="b"/>
              <a:pathLst>
                <a:path w="2440940" h="36830">
                  <a:moveTo>
                    <a:pt x="34061" y="9004"/>
                  </a:moveTo>
                  <a:lnTo>
                    <a:pt x="26428" y="1371"/>
                  </a:lnTo>
                  <a:lnTo>
                    <a:pt x="17030" y="1371"/>
                  </a:lnTo>
                  <a:lnTo>
                    <a:pt x="7620" y="1371"/>
                  </a:lnTo>
                  <a:lnTo>
                    <a:pt x="0" y="9004"/>
                  </a:lnTo>
                  <a:lnTo>
                    <a:pt x="0" y="27800"/>
                  </a:lnTo>
                  <a:lnTo>
                    <a:pt x="7620" y="35433"/>
                  </a:lnTo>
                  <a:lnTo>
                    <a:pt x="26428" y="35433"/>
                  </a:lnTo>
                  <a:lnTo>
                    <a:pt x="34061" y="27800"/>
                  </a:lnTo>
                  <a:lnTo>
                    <a:pt x="34061" y="9004"/>
                  </a:lnTo>
                  <a:close/>
                </a:path>
                <a:path w="2440940" h="36830">
                  <a:moveTo>
                    <a:pt x="2440508" y="18402"/>
                  </a:moveTo>
                  <a:lnTo>
                    <a:pt x="2395448" y="0"/>
                  </a:lnTo>
                  <a:lnTo>
                    <a:pt x="2406142" y="18402"/>
                  </a:lnTo>
                  <a:lnTo>
                    <a:pt x="2395448" y="36804"/>
                  </a:lnTo>
                  <a:lnTo>
                    <a:pt x="2440508" y="18402"/>
                  </a:lnTo>
                  <a:close/>
                </a:path>
              </a:pathLst>
            </a:custGeom>
            <a:solidFill>
              <a:srgbClr val="231F20"/>
            </a:solidFill>
          </p:spPr>
          <p:txBody>
            <a:bodyPr wrap="square" lIns="0" tIns="0" rIns="0" bIns="0" rtlCol="0"/>
            <a:lstStyle/>
            <a:p>
              <a:endParaRPr/>
            </a:p>
          </p:txBody>
        </p:sp>
        <p:sp>
          <p:nvSpPr>
            <p:cNvPr id="53" name="object 53"/>
            <p:cNvSpPr/>
            <p:nvPr/>
          </p:nvSpPr>
          <p:spPr>
            <a:xfrm>
              <a:off x="1102079" y="1487298"/>
              <a:ext cx="2392045" cy="0"/>
            </a:xfrm>
            <a:custGeom>
              <a:avLst/>
              <a:gdLst/>
              <a:ahLst/>
              <a:cxnLst/>
              <a:rect l="l" t="t" r="r" b="b"/>
              <a:pathLst>
                <a:path w="2392045">
                  <a:moveTo>
                    <a:pt x="2391505" y="0"/>
                  </a:moveTo>
                  <a:lnTo>
                    <a:pt x="0" y="0"/>
                  </a:lnTo>
                </a:path>
              </a:pathLst>
            </a:custGeom>
            <a:ln w="4529">
              <a:solidFill>
                <a:srgbClr val="231F20"/>
              </a:solidFill>
            </a:ln>
          </p:spPr>
          <p:txBody>
            <a:bodyPr wrap="square" lIns="0" tIns="0" rIns="0" bIns="0" rtlCol="0"/>
            <a:lstStyle/>
            <a:p>
              <a:endParaRPr/>
            </a:p>
          </p:txBody>
        </p:sp>
        <p:sp>
          <p:nvSpPr>
            <p:cNvPr id="54" name="object 54"/>
            <p:cNvSpPr/>
            <p:nvPr/>
          </p:nvSpPr>
          <p:spPr>
            <a:xfrm>
              <a:off x="1070089" y="1468894"/>
              <a:ext cx="2440940" cy="36830"/>
            </a:xfrm>
            <a:custGeom>
              <a:avLst/>
              <a:gdLst/>
              <a:ahLst/>
              <a:cxnLst/>
              <a:rect l="l" t="t" r="r" b="b"/>
              <a:pathLst>
                <a:path w="2440940" h="36830">
                  <a:moveTo>
                    <a:pt x="45072" y="0"/>
                  </a:moveTo>
                  <a:lnTo>
                    <a:pt x="0" y="18415"/>
                  </a:lnTo>
                  <a:lnTo>
                    <a:pt x="45072" y="36817"/>
                  </a:lnTo>
                  <a:lnTo>
                    <a:pt x="34378" y="18415"/>
                  </a:lnTo>
                  <a:lnTo>
                    <a:pt x="45072" y="0"/>
                  </a:lnTo>
                  <a:close/>
                </a:path>
                <a:path w="2440940" h="36830">
                  <a:moveTo>
                    <a:pt x="2440521" y="9004"/>
                  </a:moveTo>
                  <a:lnTo>
                    <a:pt x="2432888" y="1384"/>
                  </a:lnTo>
                  <a:lnTo>
                    <a:pt x="2414092" y="1384"/>
                  </a:lnTo>
                  <a:lnTo>
                    <a:pt x="2406459" y="9004"/>
                  </a:lnTo>
                  <a:lnTo>
                    <a:pt x="2406459" y="27813"/>
                  </a:lnTo>
                  <a:lnTo>
                    <a:pt x="2414092" y="35445"/>
                  </a:lnTo>
                  <a:lnTo>
                    <a:pt x="2423490" y="35445"/>
                  </a:lnTo>
                  <a:lnTo>
                    <a:pt x="2432888" y="35445"/>
                  </a:lnTo>
                  <a:lnTo>
                    <a:pt x="2440521" y="27813"/>
                  </a:lnTo>
                  <a:lnTo>
                    <a:pt x="2440521" y="9004"/>
                  </a:lnTo>
                  <a:close/>
                </a:path>
              </a:pathLst>
            </a:custGeom>
            <a:solidFill>
              <a:srgbClr val="231F20"/>
            </a:solidFill>
          </p:spPr>
          <p:txBody>
            <a:bodyPr wrap="square" lIns="0" tIns="0" rIns="0" bIns="0" rtlCol="0"/>
            <a:lstStyle/>
            <a:p>
              <a:endParaRPr/>
            </a:p>
          </p:txBody>
        </p:sp>
      </p:grpSp>
      <p:sp>
        <p:nvSpPr>
          <p:cNvPr id="55" name="object 55"/>
          <p:cNvSpPr txBox="1"/>
          <p:nvPr/>
        </p:nvSpPr>
        <p:spPr>
          <a:xfrm>
            <a:off x="1985913" y="2538464"/>
            <a:ext cx="513080" cy="287655"/>
          </a:xfrm>
          <a:prstGeom prst="rect">
            <a:avLst/>
          </a:prstGeom>
        </p:spPr>
        <p:txBody>
          <a:bodyPr vert="horz" wrap="square" lIns="0" tIns="15240" rIns="0" bIns="0" rtlCol="0">
            <a:spAutoFit/>
          </a:bodyPr>
          <a:lstStyle/>
          <a:p>
            <a:pPr marL="68580">
              <a:lnSpc>
                <a:spcPct val="100000"/>
              </a:lnSpc>
              <a:spcBef>
                <a:spcPts val="120"/>
              </a:spcBef>
            </a:pPr>
            <a:r>
              <a:rPr sz="550" spc="30" dirty="0">
                <a:solidFill>
                  <a:srgbClr val="231F20"/>
                </a:solidFill>
                <a:latin typeface="Trebuchet MS"/>
                <a:cs typeface="Trebuchet MS"/>
              </a:rPr>
              <a:t>Delegation</a:t>
            </a:r>
            <a:endParaRPr sz="550">
              <a:latin typeface="Trebuchet MS"/>
              <a:cs typeface="Trebuchet MS"/>
            </a:endParaRPr>
          </a:p>
          <a:p>
            <a:pPr>
              <a:lnSpc>
                <a:spcPct val="100000"/>
              </a:lnSpc>
              <a:spcBef>
                <a:spcPts val="20"/>
              </a:spcBef>
            </a:pPr>
            <a:endParaRPr sz="600">
              <a:latin typeface="Trebuchet MS"/>
              <a:cs typeface="Trebuchet MS"/>
            </a:endParaRPr>
          </a:p>
          <a:p>
            <a:pPr marL="12700">
              <a:lnSpc>
                <a:spcPct val="100000"/>
              </a:lnSpc>
            </a:pPr>
            <a:r>
              <a:rPr sz="550" spc="20" dirty="0">
                <a:solidFill>
                  <a:srgbClr val="231F20"/>
                </a:solidFill>
                <a:latin typeface="Trebuchet MS"/>
                <a:cs typeface="Trebuchet MS"/>
              </a:rPr>
              <a:t>Accountability</a:t>
            </a:r>
            <a:endParaRPr sz="550">
              <a:latin typeface="Trebuchet MS"/>
              <a:cs typeface="Trebuchet MS"/>
            </a:endParaRPr>
          </a:p>
        </p:txBody>
      </p:sp>
      <p:sp>
        <p:nvSpPr>
          <p:cNvPr id="56" name="object 56"/>
          <p:cNvSpPr/>
          <p:nvPr/>
        </p:nvSpPr>
        <p:spPr>
          <a:xfrm>
            <a:off x="1070099" y="2691828"/>
            <a:ext cx="45085" cy="36830"/>
          </a:xfrm>
          <a:custGeom>
            <a:avLst/>
            <a:gdLst/>
            <a:ahLst/>
            <a:cxnLst/>
            <a:rect l="l" t="t" r="r" b="b"/>
            <a:pathLst>
              <a:path w="45084" h="36830">
                <a:moveTo>
                  <a:pt x="45067" y="0"/>
                </a:moveTo>
                <a:lnTo>
                  <a:pt x="0" y="18407"/>
                </a:lnTo>
                <a:lnTo>
                  <a:pt x="45067" y="36814"/>
                </a:lnTo>
                <a:lnTo>
                  <a:pt x="34368" y="18407"/>
                </a:lnTo>
                <a:lnTo>
                  <a:pt x="45067" y="0"/>
                </a:lnTo>
                <a:close/>
              </a:path>
            </a:pathLst>
          </a:custGeom>
          <a:solidFill>
            <a:srgbClr val="231F20"/>
          </a:solidFill>
        </p:spPr>
        <p:txBody>
          <a:bodyPr wrap="square" lIns="0" tIns="0" rIns="0" bIns="0" rtlCol="0"/>
          <a:lstStyle/>
          <a:p>
            <a:endParaRPr/>
          </a:p>
        </p:txBody>
      </p:sp>
      <p:grpSp>
        <p:nvGrpSpPr>
          <p:cNvPr id="57" name="object 57"/>
          <p:cNvGrpSpPr/>
          <p:nvPr/>
        </p:nvGrpSpPr>
        <p:grpSpPr>
          <a:xfrm>
            <a:off x="1064667" y="1943468"/>
            <a:ext cx="2446020" cy="784225"/>
            <a:chOff x="1064667" y="1943468"/>
            <a:chExt cx="2446020" cy="784225"/>
          </a:xfrm>
        </p:grpSpPr>
        <p:sp>
          <p:nvSpPr>
            <p:cNvPr id="58" name="object 58"/>
            <p:cNvSpPr/>
            <p:nvPr/>
          </p:nvSpPr>
          <p:spPr>
            <a:xfrm>
              <a:off x="3006424" y="2024309"/>
              <a:ext cx="374015" cy="0"/>
            </a:xfrm>
            <a:custGeom>
              <a:avLst/>
              <a:gdLst/>
              <a:ahLst/>
              <a:cxnLst/>
              <a:rect l="l" t="t" r="r" b="b"/>
              <a:pathLst>
                <a:path w="374014">
                  <a:moveTo>
                    <a:pt x="0" y="0"/>
                  </a:moveTo>
                  <a:lnTo>
                    <a:pt x="373491" y="0"/>
                  </a:lnTo>
                </a:path>
              </a:pathLst>
            </a:custGeom>
            <a:ln w="4529">
              <a:solidFill>
                <a:srgbClr val="231F20"/>
              </a:solidFill>
            </a:ln>
          </p:spPr>
          <p:txBody>
            <a:bodyPr wrap="square" lIns="0" tIns="0" rIns="0" bIns="0" rtlCol="0"/>
            <a:lstStyle/>
            <a:p>
              <a:endParaRPr/>
            </a:p>
          </p:txBody>
        </p:sp>
        <p:sp>
          <p:nvSpPr>
            <p:cNvPr id="59" name="object 59"/>
            <p:cNvSpPr/>
            <p:nvPr/>
          </p:nvSpPr>
          <p:spPr>
            <a:xfrm>
              <a:off x="3366835" y="2005901"/>
              <a:ext cx="45085" cy="36830"/>
            </a:xfrm>
            <a:custGeom>
              <a:avLst/>
              <a:gdLst/>
              <a:ahLst/>
              <a:cxnLst/>
              <a:rect l="l" t="t" r="r" b="b"/>
              <a:pathLst>
                <a:path w="45085" h="36830">
                  <a:moveTo>
                    <a:pt x="0" y="0"/>
                  </a:moveTo>
                  <a:lnTo>
                    <a:pt x="10689" y="18407"/>
                  </a:lnTo>
                  <a:lnTo>
                    <a:pt x="0" y="36814"/>
                  </a:lnTo>
                  <a:lnTo>
                    <a:pt x="45058" y="18407"/>
                  </a:lnTo>
                  <a:lnTo>
                    <a:pt x="0" y="0"/>
                  </a:lnTo>
                  <a:close/>
                </a:path>
              </a:pathLst>
            </a:custGeom>
            <a:solidFill>
              <a:srgbClr val="231F20"/>
            </a:solidFill>
          </p:spPr>
          <p:txBody>
            <a:bodyPr wrap="square" lIns="0" tIns="0" rIns="0" bIns="0" rtlCol="0"/>
            <a:lstStyle/>
            <a:p>
              <a:endParaRPr/>
            </a:p>
          </p:txBody>
        </p:sp>
        <p:sp>
          <p:nvSpPr>
            <p:cNvPr id="60" name="object 60"/>
            <p:cNvSpPr/>
            <p:nvPr/>
          </p:nvSpPr>
          <p:spPr>
            <a:xfrm>
              <a:off x="3006424" y="1960281"/>
              <a:ext cx="383540" cy="43815"/>
            </a:xfrm>
            <a:custGeom>
              <a:avLst/>
              <a:gdLst/>
              <a:ahLst/>
              <a:cxnLst/>
              <a:rect l="l" t="t" r="r" b="b"/>
              <a:pathLst>
                <a:path w="383539" h="43814">
                  <a:moveTo>
                    <a:pt x="0" y="43672"/>
                  </a:moveTo>
                  <a:lnTo>
                    <a:pt x="382966" y="0"/>
                  </a:lnTo>
                </a:path>
              </a:pathLst>
            </a:custGeom>
            <a:ln w="4529">
              <a:solidFill>
                <a:srgbClr val="231F20"/>
              </a:solidFill>
            </a:ln>
          </p:spPr>
          <p:txBody>
            <a:bodyPr wrap="square" lIns="0" tIns="0" rIns="0" bIns="0" rtlCol="0"/>
            <a:lstStyle/>
            <a:p>
              <a:endParaRPr/>
            </a:p>
          </p:txBody>
        </p:sp>
        <p:sp>
          <p:nvSpPr>
            <p:cNvPr id="61" name="object 61"/>
            <p:cNvSpPr/>
            <p:nvPr/>
          </p:nvSpPr>
          <p:spPr>
            <a:xfrm>
              <a:off x="3374299" y="1943468"/>
              <a:ext cx="46990" cy="36830"/>
            </a:xfrm>
            <a:custGeom>
              <a:avLst/>
              <a:gdLst/>
              <a:ahLst/>
              <a:cxnLst/>
              <a:rect l="l" t="t" r="r" b="b"/>
              <a:pathLst>
                <a:path w="46989" h="36830">
                  <a:moveTo>
                    <a:pt x="0" y="0"/>
                  </a:moveTo>
                  <a:lnTo>
                    <a:pt x="12709" y="17084"/>
                  </a:lnTo>
                  <a:lnTo>
                    <a:pt x="4176" y="36588"/>
                  </a:lnTo>
                  <a:lnTo>
                    <a:pt x="46869" y="13180"/>
                  </a:lnTo>
                  <a:lnTo>
                    <a:pt x="0" y="0"/>
                  </a:lnTo>
                  <a:close/>
                </a:path>
              </a:pathLst>
            </a:custGeom>
            <a:solidFill>
              <a:srgbClr val="231F20"/>
            </a:solidFill>
          </p:spPr>
          <p:txBody>
            <a:bodyPr wrap="square" lIns="0" tIns="0" rIns="0" bIns="0" rtlCol="0"/>
            <a:lstStyle/>
            <a:p>
              <a:endParaRPr/>
            </a:p>
          </p:txBody>
        </p:sp>
        <p:sp>
          <p:nvSpPr>
            <p:cNvPr id="62" name="object 62"/>
            <p:cNvSpPr/>
            <p:nvPr/>
          </p:nvSpPr>
          <p:spPr>
            <a:xfrm>
              <a:off x="3006424" y="2044664"/>
              <a:ext cx="383540" cy="43815"/>
            </a:xfrm>
            <a:custGeom>
              <a:avLst/>
              <a:gdLst/>
              <a:ahLst/>
              <a:cxnLst/>
              <a:rect l="l" t="t" r="r" b="b"/>
              <a:pathLst>
                <a:path w="383539" h="43814">
                  <a:moveTo>
                    <a:pt x="0" y="0"/>
                  </a:moveTo>
                  <a:lnTo>
                    <a:pt x="382966" y="43681"/>
                  </a:lnTo>
                </a:path>
              </a:pathLst>
            </a:custGeom>
            <a:ln w="4529">
              <a:solidFill>
                <a:srgbClr val="231F20"/>
              </a:solidFill>
            </a:ln>
          </p:spPr>
          <p:txBody>
            <a:bodyPr wrap="square" lIns="0" tIns="0" rIns="0" bIns="0" rtlCol="0"/>
            <a:lstStyle/>
            <a:p>
              <a:endParaRPr/>
            </a:p>
          </p:txBody>
        </p:sp>
        <p:sp>
          <p:nvSpPr>
            <p:cNvPr id="63" name="object 63"/>
            <p:cNvSpPr/>
            <p:nvPr/>
          </p:nvSpPr>
          <p:spPr>
            <a:xfrm>
              <a:off x="3374299" y="2068570"/>
              <a:ext cx="46990" cy="36830"/>
            </a:xfrm>
            <a:custGeom>
              <a:avLst/>
              <a:gdLst/>
              <a:ahLst/>
              <a:cxnLst/>
              <a:rect l="l" t="t" r="r" b="b"/>
              <a:pathLst>
                <a:path w="46989" h="36830">
                  <a:moveTo>
                    <a:pt x="4176" y="0"/>
                  </a:moveTo>
                  <a:lnTo>
                    <a:pt x="12709" y="19494"/>
                  </a:lnTo>
                  <a:lnTo>
                    <a:pt x="0" y="36579"/>
                  </a:lnTo>
                  <a:lnTo>
                    <a:pt x="46869" y="23398"/>
                  </a:lnTo>
                  <a:lnTo>
                    <a:pt x="4176" y="0"/>
                  </a:lnTo>
                  <a:close/>
                </a:path>
              </a:pathLst>
            </a:custGeom>
            <a:solidFill>
              <a:srgbClr val="231F20"/>
            </a:solidFill>
          </p:spPr>
          <p:txBody>
            <a:bodyPr wrap="square" lIns="0" tIns="0" rIns="0" bIns="0" rtlCol="0"/>
            <a:lstStyle/>
            <a:p>
              <a:endParaRPr/>
            </a:p>
          </p:txBody>
        </p:sp>
        <p:sp>
          <p:nvSpPr>
            <p:cNvPr id="64" name="object 64"/>
            <p:cNvSpPr/>
            <p:nvPr/>
          </p:nvSpPr>
          <p:spPr>
            <a:xfrm>
              <a:off x="3006424" y="2401116"/>
              <a:ext cx="374015" cy="0"/>
            </a:xfrm>
            <a:custGeom>
              <a:avLst/>
              <a:gdLst/>
              <a:ahLst/>
              <a:cxnLst/>
              <a:rect l="l" t="t" r="r" b="b"/>
              <a:pathLst>
                <a:path w="374014">
                  <a:moveTo>
                    <a:pt x="0" y="0"/>
                  </a:moveTo>
                  <a:lnTo>
                    <a:pt x="373491" y="0"/>
                  </a:lnTo>
                </a:path>
              </a:pathLst>
            </a:custGeom>
            <a:ln w="4529">
              <a:solidFill>
                <a:srgbClr val="231F20"/>
              </a:solidFill>
            </a:ln>
          </p:spPr>
          <p:txBody>
            <a:bodyPr wrap="square" lIns="0" tIns="0" rIns="0" bIns="0" rtlCol="0"/>
            <a:lstStyle/>
            <a:p>
              <a:endParaRPr/>
            </a:p>
          </p:txBody>
        </p:sp>
        <p:sp>
          <p:nvSpPr>
            <p:cNvPr id="65" name="object 65"/>
            <p:cNvSpPr/>
            <p:nvPr/>
          </p:nvSpPr>
          <p:spPr>
            <a:xfrm>
              <a:off x="3366835" y="2382708"/>
              <a:ext cx="45085" cy="36830"/>
            </a:xfrm>
            <a:custGeom>
              <a:avLst/>
              <a:gdLst/>
              <a:ahLst/>
              <a:cxnLst/>
              <a:rect l="l" t="t" r="r" b="b"/>
              <a:pathLst>
                <a:path w="45085" h="36830">
                  <a:moveTo>
                    <a:pt x="0" y="0"/>
                  </a:moveTo>
                  <a:lnTo>
                    <a:pt x="10689" y="18407"/>
                  </a:lnTo>
                  <a:lnTo>
                    <a:pt x="0" y="36814"/>
                  </a:lnTo>
                  <a:lnTo>
                    <a:pt x="45058" y="18407"/>
                  </a:lnTo>
                  <a:lnTo>
                    <a:pt x="0" y="0"/>
                  </a:lnTo>
                  <a:close/>
                </a:path>
              </a:pathLst>
            </a:custGeom>
            <a:solidFill>
              <a:srgbClr val="231F20"/>
            </a:solidFill>
          </p:spPr>
          <p:txBody>
            <a:bodyPr wrap="square" lIns="0" tIns="0" rIns="0" bIns="0" rtlCol="0"/>
            <a:lstStyle/>
            <a:p>
              <a:endParaRPr/>
            </a:p>
          </p:txBody>
        </p:sp>
        <p:sp>
          <p:nvSpPr>
            <p:cNvPr id="66" name="object 66"/>
            <p:cNvSpPr/>
            <p:nvPr/>
          </p:nvSpPr>
          <p:spPr>
            <a:xfrm>
              <a:off x="3006424" y="2337089"/>
              <a:ext cx="383540" cy="43815"/>
            </a:xfrm>
            <a:custGeom>
              <a:avLst/>
              <a:gdLst/>
              <a:ahLst/>
              <a:cxnLst/>
              <a:rect l="l" t="t" r="r" b="b"/>
              <a:pathLst>
                <a:path w="383539" h="43814">
                  <a:moveTo>
                    <a:pt x="0" y="43672"/>
                  </a:moveTo>
                  <a:lnTo>
                    <a:pt x="382966" y="0"/>
                  </a:lnTo>
                </a:path>
              </a:pathLst>
            </a:custGeom>
            <a:ln w="4529">
              <a:solidFill>
                <a:srgbClr val="231F20"/>
              </a:solidFill>
            </a:ln>
          </p:spPr>
          <p:txBody>
            <a:bodyPr wrap="square" lIns="0" tIns="0" rIns="0" bIns="0" rtlCol="0"/>
            <a:lstStyle/>
            <a:p>
              <a:endParaRPr/>
            </a:p>
          </p:txBody>
        </p:sp>
        <p:sp>
          <p:nvSpPr>
            <p:cNvPr id="67" name="object 67"/>
            <p:cNvSpPr/>
            <p:nvPr/>
          </p:nvSpPr>
          <p:spPr>
            <a:xfrm>
              <a:off x="3374299" y="2320275"/>
              <a:ext cx="46990" cy="36830"/>
            </a:xfrm>
            <a:custGeom>
              <a:avLst/>
              <a:gdLst/>
              <a:ahLst/>
              <a:cxnLst/>
              <a:rect l="l" t="t" r="r" b="b"/>
              <a:pathLst>
                <a:path w="46989" h="36830">
                  <a:moveTo>
                    <a:pt x="0" y="0"/>
                  </a:moveTo>
                  <a:lnTo>
                    <a:pt x="12709" y="17084"/>
                  </a:lnTo>
                  <a:lnTo>
                    <a:pt x="4176" y="36579"/>
                  </a:lnTo>
                  <a:lnTo>
                    <a:pt x="46869" y="13180"/>
                  </a:lnTo>
                  <a:lnTo>
                    <a:pt x="0" y="0"/>
                  </a:lnTo>
                  <a:close/>
                </a:path>
              </a:pathLst>
            </a:custGeom>
            <a:solidFill>
              <a:srgbClr val="231F20"/>
            </a:solidFill>
          </p:spPr>
          <p:txBody>
            <a:bodyPr wrap="square" lIns="0" tIns="0" rIns="0" bIns="0" rtlCol="0"/>
            <a:lstStyle/>
            <a:p>
              <a:endParaRPr/>
            </a:p>
          </p:txBody>
        </p:sp>
        <p:sp>
          <p:nvSpPr>
            <p:cNvPr id="68" name="object 68"/>
            <p:cNvSpPr/>
            <p:nvPr/>
          </p:nvSpPr>
          <p:spPr>
            <a:xfrm>
              <a:off x="1081697" y="2658882"/>
              <a:ext cx="2392045" cy="0"/>
            </a:xfrm>
            <a:custGeom>
              <a:avLst/>
              <a:gdLst/>
              <a:ahLst/>
              <a:cxnLst/>
              <a:rect l="l" t="t" r="r" b="b"/>
              <a:pathLst>
                <a:path w="2392045">
                  <a:moveTo>
                    <a:pt x="0" y="0"/>
                  </a:moveTo>
                  <a:lnTo>
                    <a:pt x="2391505" y="0"/>
                  </a:lnTo>
                </a:path>
              </a:pathLst>
            </a:custGeom>
            <a:ln w="4529">
              <a:solidFill>
                <a:srgbClr val="231F20"/>
              </a:solidFill>
            </a:ln>
          </p:spPr>
          <p:txBody>
            <a:bodyPr wrap="square" lIns="0" tIns="0" rIns="0" bIns="0" rtlCol="0"/>
            <a:lstStyle/>
            <a:p>
              <a:endParaRPr/>
            </a:p>
          </p:txBody>
        </p:sp>
        <p:sp>
          <p:nvSpPr>
            <p:cNvPr id="69" name="object 69"/>
            <p:cNvSpPr/>
            <p:nvPr/>
          </p:nvSpPr>
          <p:spPr>
            <a:xfrm>
              <a:off x="1064666" y="2640482"/>
              <a:ext cx="2440940" cy="36830"/>
            </a:xfrm>
            <a:custGeom>
              <a:avLst/>
              <a:gdLst/>
              <a:ahLst/>
              <a:cxnLst/>
              <a:rect l="l" t="t" r="r" b="b"/>
              <a:pathLst>
                <a:path w="2440940" h="36830">
                  <a:moveTo>
                    <a:pt x="34061" y="9004"/>
                  </a:moveTo>
                  <a:lnTo>
                    <a:pt x="26428" y="1371"/>
                  </a:lnTo>
                  <a:lnTo>
                    <a:pt x="17030" y="1371"/>
                  </a:lnTo>
                  <a:lnTo>
                    <a:pt x="7620" y="1371"/>
                  </a:lnTo>
                  <a:lnTo>
                    <a:pt x="0" y="9004"/>
                  </a:lnTo>
                  <a:lnTo>
                    <a:pt x="0" y="27813"/>
                  </a:lnTo>
                  <a:lnTo>
                    <a:pt x="7620" y="35433"/>
                  </a:lnTo>
                  <a:lnTo>
                    <a:pt x="26428" y="35433"/>
                  </a:lnTo>
                  <a:lnTo>
                    <a:pt x="34061" y="27813"/>
                  </a:lnTo>
                  <a:lnTo>
                    <a:pt x="34061" y="9004"/>
                  </a:lnTo>
                  <a:close/>
                </a:path>
                <a:path w="2440940" h="36830">
                  <a:moveTo>
                    <a:pt x="2440508" y="18402"/>
                  </a:moveTo>
                  <a:lnTo>
                    <a:pt x="2395448" y="0"/>
                  </a:lnTo>
                  <a:lnTo>
                    <a:pt x="2406142" y="18402"/>
                  </a:lnTo>
                  <a:lnTo>
                    <a:pt x="2395448" y="36817"/>
                  </a:lnTo>
                  <a:lnTo>
                    <a:pt x="2440508" y="18402"/>
                  </a:lnTo>
                  <a:close/>
                </a:path>
              </a:pathLst>
            </a:custGeom>
            <a:solidFill>
              <a:srgbClr val="231F20"/>
            </a:solidFill>
          </p:spPr>
          <p:txBody>
            <a:bodyPr wrap="square" lIns="0" tIns="0" rIns="0" bIns="0" rtlCol="0"/>
            <a:lstStyle/>
            <a:p>
              <a:endParaRPr/>
            </a:p>
          </p:txBody>
        </p:sp>
        <p:sp>
          <p:nvSpPr>
            <p:cNvPr id="70" name="object 70"/>
            <p:cNvSpPr/>
            <p:nvPr/>
          </p:nvSpPr>
          <p:spPr>
            <a:xfrm>
              <a:off x="1102079" y="2710236"/>
              <a:ext cx="2392045" cy="0"/>
            </a:xfrm>
            <a:custGeom>
              <a:avLst/>
              <a:gdLst/>
              <a:ahLst/>
              <a:cxnLst/>
              <a:rect l="l" t="t" r="r" b="b"/>
              <a:pathLst>
                <a:path w="2392045">
                  <a:moveTo>
                    <a:pt x="2391505" y="0"/>
                  </a:moveTo>
                  <a:lnTo>
                    <a:pt x="0" y="0"/>
                  </a:lnTo>
                </a:path>
              </a:pathLst>
            </a:custGeom>
            <a:ln w="4529">
              <a:solidFill>
                <a:srgbClr val="231F20"/>
              </a:solidFill>
            </a:ln>
          </p:spPr>
          <p:txBody>
            <a:bodyPr wrap="square" lIns="0" tIns="0" rIns="0" bIns="0" rtlCol="0"/>
            <a:lstStyle/>
            <a:p>
              <a:endParaRPr/>
            </a:p>
          </p:txBody>
        </p:sp>
        <p:sp>
          <p:nvSpPr>
            <p:cNvPr id="71" name="object 71"/>
            <p:cNvSpPr/>
            <p:nvPr/>
          </p:nvSpPr>
          <p:spPr>
            <a:xfrm>
              <a:off x="3476554" y="2693205"/>
              <a:ext cx="34290" cy="34290"/>
            </a:xfrm>
            <a:custGeom>
              <a:avLst/>
              <a:gdLst/>
              <a:ahLst/>
              <a:cxnLst/>
              <a:rect l="l" t="t" r="r" b="b"/>
              <a:pathLst>
                <a:path w="34289" h="34289">
                  <a:moveTo>
                    <a:pt x="26433" y="0"/>
                  </a:moveTo>
                  <a:lnTo>
                    <a:pt x="7627" y="0"/>
                  </a:lnTo>
                  <a:lnTo>
                    <a:pt x="0" y="7627"/>
                  </a:lnTo>
                  <a:lnTo>
                    <a:pt x="0" y="26433"/>
                  </a:lnTo>
                  <a:lnTo>
                    <a:pt x="7627" y="34060"/>
                  </a:lnTo>
                  <a:lnTo>
                    <a:pt x="17030" y="34060"/>
                  </a:lnTo>
                  <a:lnTo>
                    <a:pt x="26433" y="34060"/>
                  </a:lnTo>
                  <a:lnTo>
                    <a:pt x="34060" y="26433"/>
                  </a:lnTo>
                  <a:lnTo>
                    <a:pt x="34060" y="7627"/>
                  </a:lnTo>
                  <a:lnTo>
                    <a:pt x="26433" y="0"/>
                  </a:lnTo>
                  <a:close/>
                </a:path>
              </a:pathLst>
            </a:custGeom>
            <a:solidFill>
              <a:srgbClr val="231F20"/>
            </a:solidFill>
          </p:spPr>
          <p:txBody>
            <a:bodyPr wrap="square" lIns="0" tIns="0" rIns="0" bIns="0" rtlCol="0"/>
            <a:lstStyle/>
            <a:p>
              <a:endParaRPr/>
            </a:p>
          </p:txBody>
        </p:sp>
        <p:sp>
          <p:nvSpPr>
            <p:cNvPr id="72" name="object 72"/>
            <p:cNvSpPr/>
            <p:nvPr/>
          </p:nvSpPr>
          <p:spPr>
            <a:xfrm>
              <a:off x="3006424" y="2421471"/>
              <a:ext cx="383540" cy="43815"/>
            </a:xfrm>
            <a:custGeom>
              <a:avLst/>
              <a:gdLst/>
              <a:ahLst/>
              <a:cxnLst/>
              <a:rect l="l" t="t" r="r" b="b"/>
              <a:pathLst>
                <a:path w="383539" h="43814">
                  <a:moveTo>
                    <a:pt x="0" y="0"/>
                  </a:moveTo>
                  <a:lnTo>
                    <a:pt x="382966" y="43672"/>
                  </a:lnTo>
                </a:path>
              </a:pathLst>
            </a:custGeom>
            <a:ln w="4529">
              <a:solidFill>
                <a:srgbClr val="231F20"/>
              </a:solidFill>
            </a:ln>
          </p:spPr>
          <p:txBody>
            <a:bodyPr wrap="square" lIns="0" tIns="0" rIns="0" bIns="0" rtlCol="0"/>
            <a:lstStyle/>
            <a:p>
              <a:endParaRPr/>
            </a:p>
          </p:txBody>
        </p:sp>
        <p:sp>
          <p:nvSpPr>
            <p:cNvPr id="73" name="object 73"/>
            <p:cNvSpPr/>
            <p:nvPr/>
          </p:nvSpPr>
          <p:spPr>
            <a:xfrm>
              <a:off x="3374299" y="2445377"/>
              <a:ext cx="46990" cy="36830"/>
            </a:xfrm>
            <a:custGeom>
              <a:avLst/>
              <a:gdLst/>
              <a:ahLst/>
              <a:cxnLst/>
              <a:rect l="l" t="t" r="r" b="b"/>
              <a:pathLst>
                <a:path w="46989" h="36830">
                  <a:moveTo>
                    <a:pt x="4176" y="0"/>
                  </a:moveTo>
                  <a:lnTo>
                    <a:pt x="12709" y="19494"/>
                  </a:lnTo>
                  <a:lnTo>
                    <a:pt x="0" y="36579"/>
                  </a:lnTo>
                  <a:lnTo>
                    <a:pt x="46869" y="23398"/>
                  </a:lnTo>
                  <a:lnTo>
                    <a:pt x="4176" y="0"/>
                  </a:lnTo>
                  <a:close/>
                </a:path>
              </a:pathLst>
            </a:custGeom>
            <a:solidFill>
              <a:srgbClr val="231F20"/>
            </a:solidFill>
          </p:spPr>
          <p:txBody>
            <a:bodyPr wrap="square" lIns="0" tIns="0" rIns="0" bIns="0" rtlCol="0"/>
            <a:lstStyle/>
            <a:p>
              <a:endParaRPr/>
            </a:p>
          </p:txBody>
        </p:sp>
      </p:grpSp>
      <p:pic>
        <p:nvPicPr>
          <p:cNvPr id="74" name="object 74"/>
          <p:cNvPicPr/>
          <p:nvPr/>
        </p:nvPicPr>
        <p:blipFill>
          <a:blip r:embed="rId2" cstate="print"/>
          <a:stretch>
            <a:fillRect/>
          </a:stretch>
        </p:blipFill>
        <p:spPr>
          <a:xfrm>
            <a:off x="3146472" y="757703"/>
            <a:ext cx="284670" cy="199776"/>
          </a:xfrm>
          <a:prstGeom prst="rect">
            <a:avLst/>
          </a:prstGeom>
        </p:spPr>
      </p:pic>
      <p:pic>
        <p:nvPicPr>
          <p:cNvPr id="75" name="object 75"/>
          <p:cNvPicPr/>
          <p:nvPr/>
        </p:nvPicPr>
        <p:blipFill>
          <a:blip r:embed="rId3" cstate="print"/>
          <a:stretch>
            <a:fillRect/>
          </a:stretch>
        </p:blipFill>
        <p:spPr>
          <a:xfrm>
            <a:off x="3145761" y="1104558"/>
            <a:ext cx="285418" cy="199838"/>
          </a:xfrm>
          <a:prstGeom prst="rect">
            <a:avLst/>
          </a:prstGeom>
        </p:spPr>
      </p:pic>
      <p:grpSp>
        <p:nvGrpSpPr>
          <p:cNvPr id="76" name="object 76"/>
          <p:cNvGrpSpPr/>
          <p:nvPr/>
        </p:nvGrpSpPr>
        <p:grpSpPr>
          <a:xfrm>
            <a:off x="2442835" y="855296"/>
            <a:ext cx="211454" cy="132080"/>
            <a:chOff x="2442835" y="855296"/>
            <a:chExt cx="211454" cy="132080"/>
          </a:xfrm>
        </p:grpSpPr>
        <p:sp>
          <p:nvSpPr>
            <p:cNvPr id="77" name="object 77"/>
            <p:cNvSpPr/>
            <p:nvPr/>
          </p:nvSpPr>
          <p:spPr>
            <a:xfrm>
              <a:off x="2445100" y="872131"/>
              <a:ext cx="182245" cy="113030"/>
            </a:xfrm>
            <a:custGeom>
              <a:avLst/>
              <a:gdLst/>
              <a:ahLst/>
              <a:cxnLst/>
              <a:rect l="l" t="t" r="r" b="b"/>
              <a:pathLst>
                <a:path w="182244" h="113030">
                  <a:moveTo>
                    <a:pt x="0" y="112455"/>
                  </a:moveTo>
                  <a:lnTo>
                    <a:pt x="181654" y="0"/>
                  </a:lnTo>
                </a:path>
              </a:pathLst>
            </a:custGeom>
            <a:ln w="4529">
              <a:solidFill>
                <a:srgbClr val="231F20"/>
              </a:solidFill>
            </a:ln>
          </p:spPr>
          <p:txBody>
            <a:bodyPr wrap="square" lIns="0" tIns="0" rIns="0" bIns="0" rtlCol="0"/>
            <a:lstStyle/>
            <a:p>
              <a:endParaRPr/>
            </a:p>
          </p:txBody>
        </p:sp>
        <p:sp>
          <p:nvSpPr>
            <p:cNvPr id="78" name="object 78"/>
            <p:cNvSpPr/>
            <p:nvPr/>
          </p:nvSpPr>
          <p:spPr>
            <a:xfrm>
              <a:off x="2605937" y="855296"/>
              <a:ext cx="48260" cy="40005"/>
            </a:xfrm>
            <a:custGeom>
              <a:avLst/>
              <a:gdLst/>
              <a:ahLst/>
              <a:cxnLst/>
              <a:rect l="l" t="t" r="r" b="b"/>
              <a:pathLst>
                <a:path w="48260" h="40005">
                  <a:moveTo>
                    <a:pt x="48002" y="0"/>
                  </a:moveTo>
                  <a:lnTo>
                    <a:pt x="0" y="8071"/>
                  </a:lnTo>
                  <a:lnTo>
                    <a:pt x="18778" y="18090"/>
                  </a:lnTo>
                  <a:lnTo>
                    <a:pt x="19376" y="39378"/>
                  </a:lnTo>
                  <a:lnTo>
                    <a:pt x="48002" y="0"/>
                  </a:lnTo>
                  <a:close/>
                </a:path>
              </a:pathLst>
            </a:custGeom>
            <a:solidFill>
              <a:srgbClr val="231F20"/>
            </a:solidFill>
          </p:spPr>
          <p:txBody>
            <a:bodyPr wrap="square" lIns="0" tIns="0" rIns="0" bIns="0" rtlCol="0"/>
            <a:lstStyle/>
            <a:p>
              <a:endParaRPr/>
            </a:p>
          </p:txBody>
        </p:sp>
      </p:grpSp>
      <p:grpSp>
        <p:nvGrpSpPr>
          <p:cNvPr id="79" name="object 79"/>
          <p:cNvGrpSpPr/>
          <p:nvPr/>
        </p:nvGrpSpPr>
        <p:grpSpPr>
          <a:xfrm>
            <a:off x="2446250" y="1085621"/>
            <a:ext cx="208279" cy="132715"/>
            <a:chOff x="2446250" y="1085621"/>
            <a:chExt cx="208279" cy="132715"/>
          </a:xfrm>
        </p:grpSpPr>
        <p:sp>
          <p:nvSpPr>
            <p:cNvPr id="80" name="object 80"/>
            <p:cNvSpPr/>
            <p:nvPr/>
          </p:nvSpPr>
          <p:spPr>
            <a:xfrm>
              <a:off x="2448515" y="1087886"/>
              <a:ext cx="178435" cy="113030"/>
            </a:xfrm>
            <a:custGeom>
              <a:avLst/>
              <a:gdLst/>
              <a:ahLst/>
              <a:cxnLst/>
              <a:rect l="l" t="t" r="r" b="b"/>
              <a:pathLst>
                <a:path w="178435" h="113030">
                  <a:moveTo>
                    <a:pt x="0" y="0"/>
                  </a:moveTo>
                  <a:lnTo>
                    <a:pt x="178384" y="112889"/>
                  </a:lnTo>
                </a:path>
              </a:pathLst>
            </a:custGeom>
            <a:ln w="4529">
              <a:solidFill>
                <a:srgbClr val="231F20"/>
              </a:solidFill>
            </a:ln>
          </p:spPr>
          <p:txBody>
            <a:bodyPr wrap="square" lIns="0" tIns="0" rIns="0" bIns="0" rtlCol="0"/>
            <a:lstStyle/>
            <a:p>
              <a:endParaRPr/>
            </a:p>
          </p:txBody>
        </p:sp>
        <p:sp>
          <p:nvSpPr>
            <p:cNvPr id="81" name="object 81"/>
            <p:cNvSpPr/>
            <p:nvPr/>
          </p:nvSpPr>
          <p:spPr>
            <a:xfrm>
              <a:off x="2605992" y="1178229"/>
              <a:ext cx="48260" cy="40005"/>
            </a:xfrm>
            <a:custGeom>
              <a:avLst/>
              <a:gdLst/>
              <a:ahLst/>
              <a:cxnLst/>
              <a:rect l="l" t="t" r="r" b="b"/>
              <a:pathLst>
                <a:path w="48260" h="40005">
                  <a:moveTo>
                    <a:pt x="19693" y="0"/>
                  </a:moveTo>
                  <a:lnTo>
                    <a:pt x="18887" y="21269"/>
                  </a:lnTo>
                  <a:lnTo>
                    <a:pt x="0" y="31107"/>
                  </a:lnTo>
                  <a:lnTo>
                    <a:pt x="47938" y="39650"/>
                  </a:lnTo>
                  <a:lnTo>
                    <a:pt x="19693" y="0"/>
                  </a:lnTo>
                  <a:close/>
                </a:path>
              </a:pathLst>
            </a:custGeom>
            <a:solidFill>
              <a:srgbClr val="231F20"/>
            </a:solidFill>
          </p:spPr>
          <p:txBody>
            <a:bodyPr wrap="square" lIns="0" tIns="0" rIns="0" bIns="0" rtlCol="0"/>
            <a:lstStyle/>
            <a:p>
              <a:endParaRPr/>
            </a:p>
          </p:txBody>
        </p:sp>
      </p:grpSp>
    </p:spTree>
  </p:cSld>
  <p:clrMapOvr>
    <a:masterClrMapping/>
  </p:clrMapOvr>
  <p:transition>
    <p:cut/>
  </p:transition>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725562"/>
            <a:ext cx="3877945" cy="1605376"/>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cs typeface="Tahoma"/>
              </a:rPr>
              <a:t>Delegation has a number of potential advantages for the principal.</a:t>
            </a:r>
          </a:p>
          <a:p>
            <a:pPr>
              <a:lnSpc>
                <a:spcPct val="100000"/>
              </a:lnSpc>
            </a:pPr>
            <a:endParaRPr sz="1100" dirty="0">
              <a:cs typeface="Tahoma"/>
            </a:endParaRPr>
          </a:p>
          <a:p>
            <a:pPr>
              <a:lnSpc>
                <a:spcPct val="100000"/>
              </a:lnSpc>
              <a:spcBef>
                <a:spcPts val="60"/>
              </a:spcBef>
            </a:pPr>
            <a:endParaRPr sz="1200" dirty="0">
              <a:cs typeface="Tahoma"/>
            </a:endParaRPr>
          </a:p>
          <a:p>
            <a:pPr marL="12700" marR="408940">
              <a:lnSpc>
                <a:spcPct val="102600"/>
              </a:lnSpc>
            </a:pPr>
            <a:r>
              <a:rPr sz="1100" dirty="0">
                <a:cs typeface="Tahoma"/>
              </a:rPr>
              <a:t>It allows principals to accomplish desired ends with reduced  personal cost and effort.</a:t>
            </a:r>
          </a:p>
          <a:p>
            <a:pPr>
              <a:lnSpc>
                <a:spcPct val="100000"/>
              </a:lnSpc>
            </a:pPr>
            <a:endParaRPr sz="1100" dirty="0">
              <a:cs typeface="Tahoma"/>
            </a:endParaRPr>
          </a:p>
          <a:p>
            <a:pPr>
              <a:lnSpc>
                <a:spcPct val="100000"/>
              </a:lnSpc>
              <a:spcBef>
                <a:spcPts val="55"/>
              </a:spcBef>
            </a:pPr>
            <a:endParaRPr sz="1200" dirty="0">
              <a:cs typeface="Tahoma"/>
            </a:endParaRPr>
          </a:p>
          <a:p>
            <a:pPr marL="12700" marR="191770">
              <a:lnSpc>
                <a:spcPct val="102699"/>
              </a:lnSpc>
            </a:pPr>
            <a:r>
              <a:rPr sz="1100" dirty="0">
                <a:cs typeface="Tahoma"/>
              </a:rPr>
              <a:t>It allows principals to benefit from the expertise and abilities of  others.</a:t>
            </a:r>
          </a:p>
        </p:txBody>
      </p:sp>
    </p:spTree>
  </p:cSld>
  <p:clrMapOvr>
    <a:masterClrMapping/>
  </p:clrMapOvr>
  <p:transition>
    <p:cut/>
  </p:transition>
</p:sld>
</file>

<file path=ppt/slides/slide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731899"/>
            <a:ext cx="3915511" cy="547021"/>
          </a:xfrm>
          <a:prstGeom prst="rect">
            <a:avLst/>
          </a:prstGeom>
        </p:spPr>
        <p:txBody>
          <a:bodyPr vert="horz" wrap="square" lIns="0" tIns="202704" rIns="0" bIns="0" rtlCol="0">
            <a:spAutoFit/>
          </a:bodyPr>
          <a:lstStyle/>
          <a:p>
            <a:pPr marL="12700" marR="5080">
              <a:lnSpc>
                <a:spcPct val="102600"/>
              </a:lnSpc>
              <a:spcBef>
                <a:spcPts val="55"/>
              </a:spcBef>
            </a:pPr>
            <a:r>
              <a:rPr dirty="0">
                <a:solidFill>
                  <a:srgbClr val="00B0F0"/>
                </a:solidFill>
                <a:latin typeface="+mn-lt"/>
              </a:rPr>
              <a:t>But delegation can be perilous as it always involves a transfer of  power.</a:t>
            </a:r>
          </a:p>
        </p:txBody>
      </p:sp>
      <p:sp>
        <p:nvSpPr>
          <p:cNvPr id="3" name="object 3"/>
          <p:cNvSpPr txBox="1"/>
          <p:nvPr/>
        </p:nvSpPr>
        <p:spPr>
          <a:xfrm>
            <a:off x="347294" y="1631770"/>
            <a:ext cx="3808729" cy="349391"/>
          </a:xfrm>
          <a:prstGeom prst="rect">
            <a:avLst/>
          </a:prstGeom>
        </p:spPr>
        <p:txBody>
          <a:bodyPr vert="horz" wrap="square" lIns="0" tIns="6985" rIns="0" bIns="0" rtlCol="0">
            <a:spAutoFit/>
          </a:bodyPr>
          <a:lstStyle/>
          <a:p>
            <a:pPr marL="12700" marR="5080">
              <a:lnSpc>
                <a:spcPct val="102600"/>
              </a:lnSpc>
              <a:spcBef>
                <a:spcPts val="55"/>
              </a:spcBef>
            </a:pPr>
            <a:r>
              <a:rPr sz="1100" dirty="0">
                <a:cs typeface="Tahoma"/>
              </a:rPr>
              <a:t>There’s always a danger the agent will </a:t>
            </a:r>
            <a:r>
              <a:rPr sz="1100" dirty="0">
                <a:solidFill>
                  <a:srgbClr val="00B0F0"/>
                </a:solidFill>
                <a:cs typeface="Tahoma"/>
              </a:rPr>
              <a:t>shirk</a:t>
            </a:r>
            <a:r>
              <a:rPr sz="1100" dirty="0">
                <a:solidFill>
                  <a:srgbClr val="FF0000"/>
                </a:solidFill>
                <a:cs typeface="Tahoma"/>
              </a:rPr>
              <a:t> </a:t>
            </a:r>
            <a:r>
              <a:rPr sz="1100" dirty="0">
                <a:cs typeface="Tahoma"/>
              </a:rPr>
              <a:t>and not do what the  principal wants.</a:t>
            </a:r>
          </a:p>
        </p:txBody>
      </p:sp>
    </p:spTree>
  </p:cSld>
  <p:clrMapOvr>
    <a:masterClrMapping/>
  </p:clrMapOvr>
  <p:transition>
    <p:cut/>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731899"/>
            <a:ext cx="3915511" cy="547021"/>
          </a:xfrm>
          <a:prstGeom prst="rect">
            <a:avLst/>
          </a:prstGeom>
        </p:spPr>
        <p:txBody>
          <a:bodyPr vert="horz" wrap="square" lIns="0" tIns="202704" rIns="0" bIns="0" rtlCol="0">
            <a:spAutoFit/>
          </a:bodyPr>
          <a:lstStyle/>
          <a:p>
            <a:pPr marL="12700" marR="5080">
              <a:lnSpc>
                <a:spcPct val="102600"/>
              </a:lnSpc>
              <a:spcBef>
                <a:spcPts val="55"/>
              </a:spcBef>
            </a:pPr>
            <a:r>
              <a:rPr dirty="0">
                <a:latin typeface="+mn-lt"/>
              </a:rPr>
              <a:t>The defining feature of </a:t>
            </a:r>
            <a:r>
              <a:rPr dirty="0">
                <a:solidFill>
                  <a:srgbClr val="00B0F0"/>
                </a:solidFill>
                <a:latin typeface="+mn-lt"/>
              </a:rPr>
              <a:t>presidential democracies </a:t>
            </a:r>
            <a:r>
              <a:rPr dirty="0">
                <a:latin typeface="+mn-lt"/>
              </a:rPr>
              <a:t>is that they don’t  have legislative responsibility.</a:t>
            </a:r>
          </a:p>
        </p:txBody>
      </p:sp>
      <p:sp>
        <p:nvSpPr>
          <p:cNvPr id="3" name="object 3"/>
          <p:cNvSpPr txBox="1"/>
          <p:nvPr/>
        </p:nvSpPr>
        <p:spPr>
          <a:xfrm>
            <a:off x="347294" y="1631770"/>
            <a:ext cx="3446779" cy="349391"/>
          </a:xfrm>
          <a:prstGeom prst="rect">
            <a:avLst/>
          </a:prstGeom>
        </p:spPr>
        <p:txBody>
          <a:bodyPr vert="horz" wrap="square" lIns="0" tIns="6985" rIns="0" bIns="0" rtlCol="0">
            <a:spAutoFit/>
          </a:bodyPr>
          <a:lstStyle/>
          <a:p>
            <a:pPr marL="12700" marR="5080">
              <a:lnSpc>
                <a:spcPct val="102600"/>
              </a:lnSpc>
              <a:spcBef>
                <a:spcPts val="55"/>
              </a:spcBef>
            </a:pPr>
            <a:r>
              <a:rPr sz="1100" dirty="0">
                <a:cs typeface="Tahoma"/>
              </a:rPr>
              <a:t>Parliamentary and semi-presidential democracies both have  legislative responsibility.</a:t>
            </a:r>
            <a:endParaRPr sz="1100">
              <a:cs typeface="Tahoma"/>
            </a:endParaRPr>
          </a:p>
        </p:txBody>
      </p:sp>
    </p:spTree>
  </p:cSld>
  <p:clrMapOvr>
    <a:masterClrMapping/>
  </p:clrMapOvr>
  <p:transition>
    <p:cut/>
  </p:transition>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071612"/>
            <a:ext cx="3914140" cy="708025"/>
          </a:xfrm>
          <a:prstGeom prst="rect">
            <a:avLst/>
          </a:prstGeom>
        </p:spPr>
        <p:txBody>
          <a:bodyPr vert="horz" wrap="square" lIns="0" tIns="6985" rIns="0" bIns="0" rtlCol="0">
            <a:spAutoFit/>
          </a:bodyPr>
          <a:lstStyle/>
          <a:p>
            <a:pPr marL="12700" marR="5080">
              <a:lnSpc>
                <a:spcPct val="102600"/>
              </a:lnSpc>
              <a:spcBef>
                <a:spcPts val="55"/>
              </a:spcBef>
            </a:pPr>
            <a:r>
              <a:rPr sz="1100" dirty="0">
                <a:cs typeface="Tahoma"/>
              </a:rPr>
              <a:t>A </a:t>
            </a:r>
            <a:r>
              <a:rPr sz="1100" dirty="0">
                <a:solidFill>
                  <a:srgbClr val="00B0F0"/>
                </a:solidFill>
                <a:cs typeface="Tahoma"/>
              </a:rPr>
              <a:t>principal-agent, </a:t>
            </a:r>
            <a:r>
              <a:rPr sz="1100" dirty="0">
                <a:cs typeface="Tahoma"/>
              </a:rPr>
              <a:t>or</a:t>
            </a:r>
            <a:r>
              <a:rPr sz="1100" dirty="0">
                <a:solidFill>
                  <a:srgbClr val="00B0F0"/>
                </a:solidFill>
                <a:cs typeface="Tahoma"/>
              </a:rPr>
              <a:t> delegation, problem </a:t>
            </a:r>
            <a:r>
              <a:rPr sz="1100" dirty="0">
                <a:cs typeface="Tahoma"/>
              </a:rPr>
              <a:t>refers to the difficulties  that arise when a principal delegates authority to an agent who </a:t>
            </a:r>
            <a:r>
              <a:rPr sz="1100" dirty="0">
                <a:solidFill>
                  <a:srgbClr val="00B0F0"/>
                </a:solidFill>
                <a:cs typeface="Tahoma"/>
              </a:rPr>
              <a:t>(1)  </a:t>
            </a:r>
            <a:r>
              <a:rPr sz="1100" dirty="0">
                <a:cs typeface="Tahoma"/>
              </a:rPr>
              <a:t>potentially has different goals than the principal and</a:t>
            </a:r>
            <a:r>
              <a:rPr sz="1100" dirty="0">
                <a:solidFill>
                  <a:srgbClr val="00B0F0"/>
                </a:solidFill>
                <a:cs typeface="Tahoma"/>
              </a:rPr>
              <a:t> (2) </a:t>
            </a:r>
            <a:r>
              <a:rPr sz="1100" dirty="0">
                <a:cs typeface="Tahoma"/>
              </a:rPr>
              <a:t>can’t be  perfectly monitored.</a:t>
            </a:r>
          </a:p>
        </p:txBody>
      </p:sp>
    </p:spTree>
  </p:cSld>
  <p:clrMapOvr>
    <a:masterClrMapping/>
  </p:clrMapOvr>
  <p:transition>
    <p:cut/>
  </p:transition>
</p:sld>
</file>

<file path=ppt/slides/slide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210816"/>
            <a:ext cx="3913504" cy="350096"/>
          </a:xfrm>
          <a:prstGeom prst="rect">
            <a:avLst/>
          </a:prstGeom>
        </p:spPr>
        <p:txBody>
          <a:bodyPr vert="horz" wrap="square" lIns="0" tIns="11430" rIns="0" bIns="0" rtlCol="0">
            <a:spAutoFit/>
          </a:bodyPr>
          <a:lstStyle/>
          <a:p>
            <a:pPr marL="12700">
              <a:lnSpc>
                <a:spcPct val="100000"/>
              </a:lnSpc>
              <a:spcBef>
                <a:spcPts val="90"/>
              </a:spcBef>
            </a:pPr>
            <a:r>
              <a:rPr sz="1100" dirty="0">
                <a:cs typeface="Tahoma"/>
              </a:rPr>
              <a:t>We can think of delegation outcomes in terms of </a:t>
            </a:r>
            <a:r>
              <a:rPr sz="1100" dirty="0">
                <a:solidFill>
                  <a:srgbClr val="00B0F0"/>
                </a:solidFill>
                <a:cs typeface="Tahoma"/>
              </a:rPr>
              <a:t>(1) </a:t>
            </a:r>
            <a:r>
              <a:rPr sz="1100" dirty="0">
                <a:cs typeface="Tahoma"/>
              </a:rPr>
              <a:t>agency loss or</a:t>
            </a:r>
          </a:p>
          <a:p>
            <a:pPr marL="12700">
              <a:lnSpc>
                <a:spcPct val="100000"/>
              </a:lnSpc>
              <a:spcBef>
                <a:spcPts val="35"/>
              </a:spcBef>
            </a:pPr>
            <a:r>
              <a:rPr sz="1100" dirty="0">
                <a:solidFill>
                  <a:srgbClr val="00B0F0"/>
                </a:solidFill>
                <a:cs typeface="Tahoma"/>
              </a:rPr>
              <a:t>(2) </a:t>
            </a:r>
            <a:r>
              <a:rPr sz="1100" dirty="0">
                <a:cs typeface="Tahoma"/>
              </a:rPr>
              <a:t>whether delegation is successful.</a:t>
            </a:r>
          </a:p>
        </p:txBody>
      </p:sp>
    </p:spTree>
  </p:cSld>
  <p:clrMapOvr>
    <a:masterClrMapping/>
  </p:clrMapOvr>
  <p:transition>
    <p:cut/>
  </p:transition>
</p:sld>
</file>

<file path=ppt/slides/slide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96494" y="663561"/>
            <a:ext cx="3944620" cy="1690370"/>
          </a:xfrm>
          <a:prstGeom prst="rect">
            <a:avLst/>
          </a:prstGeom>
        </p:spPr>
        <p:txBody>
          <a:bodyPr vert="horz" wrap="square" lIns="0" tIns="6985" rIns="0" bIns="0" rtlCol="0">
            <a:spAutoFit/>
          </a:bodyPr>
          <a:lstStyle/>
          <a:p>
            <a:pPr marL="63500" marR="178435" algn="just">
              <a:lnSpc>
                <a:spcPct val="102600"/>
              </a:lnSpc>
              <a:spcBef>
                <a:spcPts val="55"/>
              </a:spcBef>
            </a:pPr>
            <a:r>
              <a:rPr sz="1100" dirty="0">
                <a:solidFill>
                  <a:srgbClr val="00B0F0"/>
                </a:solidFill>
                <a:cs typeface="Tahoma"/>
              </a:rPr>
              <a:t>Agency loss </a:t>
            </a:r>
            <a:r>
              <a:rPr sz="1100" dirty="0">
                <a:cs typeface="Tahoma"/>
              </a:rPr>
              <a:t>is the difference between the actual consequence of  delegation and what the consequence would have been had the  agent been perfect.</a:t>
            </a:r>
          </a:p>
          <a:p>
            <a:pPr>
              <a:lnSpc>
                <a:spcPct val="100000"/>
              </a:lnSpc>
              <a:spcBef>
                <a:spcPts val="25"/>
              </a:spcBef>
            </a:pPr>
            <a:endParaRPr sz="1400" dirty="0">
              <a:cs typeface="Tahoma"/>
            </a:endParaRPr>
          </a:p>
          <a:p>
            <a:pPr marL="340360" marR="55880" indent="-139065">
              <a:lnSpc>
                <a:spcPct val="102600"/>
              </a:lnSpc>
              <a:buFont typeface="Arial"/>
              <a:buChar char="•"/>
              <a:tabLst>
                <a:tab pos="340995" algn="l"/>
              </a:tabLst>
            </a:pPr>
            <a:r>
              <a:rPr sz="1100" dirty="0">
                <a:cs typeface="Tahoma"/>
              </a:rPr>
              <a:t>A </a:t>
            </a:r>
            <a:r>
              <a:rPr sz="1100" dirty="0">
                <a:solidFill>
                  <a:srgbClr val="00B0F0"/>
                </a:solidFill>
                <a:cs typeface="Tahoma"/>
              </a:rPr>
              <a:t>perfect agent </a:t>
            </a:r>
            <a:r>
              <a:rPr sz="1100" dirty="0">
                <a:cs typeface="Tahoma"/>
              </a:rPr>
              <a:t>is one that does what a principal would have  done had the principal been the agent.</a:t>
            </a:r>
          </a:p>
          <a:p>
            <a:pPr>
              <a:lnSpc>
                <a:spcPct val="100000"/>
              </a:lnSpc>
              <a:spcBef>
                <a:spcPts val="25"/>
              </a:spcBef>
              <a:buFont typeface="Arial"/>
              <a:buChar char="•"/>
            </a:pPr>
            <a:endParaRPr sz="1600" dirty="0">
              <a:cs typeface="Tahoma"/>
            </a:endParaRPr>
          </a:p>
          <a:p>
            <a:pPr marL="340360" marR="355600" indent="-139065">
              <a:lnSpc>
                <a:spcPct val="102600"/>
              </a:lnSpc>
              <a:buFont typeface="Arial"/>
              <a:buChar char="•"/>
              <a:tabLst>
                <a:tab pos="340995" algn="l"/>
              </a:tabLst>
            </a:pPr>
            <a:r>
              <a:rPr sz="1100" dirty="0">
                <a:cs typeface="Tahoma"/>
              </a:rPr>
              <a:t>Agency loss describes the delegation outcomes from the  principal’s perspective.</a:t>
            </a:r>
          </a:p>
        </p:txBody>
      </p:sp>
    </p:spTree>
  </p:cSld>
  <p:clrMapOvr>
    <a:masterClrMapping/>
  </p:clrMapOvr>
  <p:transition>
    <p:cut/>
  </p:transition>
</p:sld>
</file>

<file path=ppt/slides/slide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645958"/>
            <a:ext cx="3555365" cy="523733"/>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Delegation is considered </a:t>
            </a:r>
            <a:r>
              <a:rPr dirty="0">
                <a:solidFill>
                  <a:srgbClr val="00B0F0"/>
                </a:solidFill>
                <a:latin typeface="+mn-lt"/>
              </a:rPr>
              <a:t>successful</a:t>
            </a:r>
            <a:r>
              <a:rPr dirty="0">
                <a:solidFill>
                  <a:srgbClr val="FF0000"/>
                </a:solidFill>
                <a:latin typeface="+mn-lt"/>
              </a:rPr>
              <a:t> </a:t>
            </a:r>
            <a:r>
              <a:rPr dirty="0">
                <a:latin typeface="+mn-lt"/>
              </a:rPr>
              <a:t>if the delegation outcome  improves the principal’s welfare relative to what would have  happened if the principal had chosen not to delegate.</a:t>
            </a:r>
          </a:p>
        </p:txBody>
      </p:sp>
      <p:sp>
        <p:nvSpPr>
          <p:cNvPr id="3" name="object 3"/>
          <p:cNvSpPr txBox="1"/>
          <p:nvPr/>
        </p:nvSpPr>
        <p:spPr>
          <a:xfrm>
            <a:off x="347294" y="1522182"/>
            <a:ext cx="3849370" cy="886653"/>
          </a:xfrm>
          <a:prstGeom prst="rect">
            <a:avLst/>
          </a:prstGeom>
        </p:spPr>
        <p:txBody>
          <a:bodyPr vert="horz" wrap="square" lIns="0" tIns="6985" rIns="0" bIns="0" rtlCol="0">
            <a:spAutoFit/>
          </a:bodyPr>
          <a:lstStyle/>
          <a:p>
            <a:pPr marL="12700" marR="35560">
              <a:lnSpc>
                <a:spcPct val="102600"/>
              </a:lnSpc>
              <a:spcBef>
                <a:spcPts val="55"/>
              </a:spcBef>
            </a:pPr>
            <a:r>
              <a:rPr sz="1100" dirty="0">
                <a:cs typeface="Tahoma"/>
              </a:rPr>
              <a:t>The principal’s inaction is often called the status quo or reversion  point.</a:t>
            </a:r>
            <a:endParaRPr sz="1100">
              <a:cs typeface="Tahoma"/>
            </a:endParaRPr>
          </a:p>
          <a:p>
            <a:pPr>
              <a:lnSpc>
                <a:spcPct val="100000"/>
              </a:lnSpc>
            </a:pPr>
            <a:endParaRPr sz="1100">
              <a:cs typeface="Tahoma"/>
            </a:endParaRPr>
          </a:p>
          <a:p>
            <a:pPr>
              <a:lnSpc>
                <a:spcPct val="100000"/>
              </a:lnSpc>
              <a:spcBef>
                <a:spcPts val="30"/>
              </a:spcBef>
            </a:pPr>
            <a:endParaRPr sz="1250">
              <a:cs typeface="Tahoma"/>
            </a:endParaRPr>
          </a:p>
          <a:p>
            <a:pPr marL="12700">
              <a:lnSpc>
                <a:spcPct val="100000"/>
              </a:lnSpc>
              <a:spcBef>
                <a:spcPts val="5"/>
              </a:spcBef>
            </a:pPr>
            <a:r>
              <a:rPr sz="1100" dirty="0">
                <a:cs typeface="Tahoma"/>
              </a:rPr>
              <a:t>Did delegation make the principal better off compared to the SQ?</a:t>
            </a:r>
            <a:endParaRPr sz="1100">
              <a:cs typeface="Tahoma"/>
            </a:endParaRPr>
          </a:p>
        </p:txBody>
      </p:sp>
    </p:spTree>
  </p:cSld>
  <p:clrMapOvr>
    <a:masterClrMapping/>
  </p:clrMapOvr>
  <p:transition>
    <p:cut/>
  </p:transition>
</p:sld>
</file>

<file path=ppt/slides/slide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96494" y="533995"/>
            <a:ext cx="3879215" cy="2014220"/>
          </a:xfrm>
          <a:prstGeom prst="rect">
            <a:avLst/>
          </a:prstGeom>
        </p:spPr>
        <p:txBody>
          <a:bodyPr vert="horz" wrap="square" lIns="0" tIns="11430" rIns="0" bIns="0" rtlCol="0">
            <a:spAutoFit/>
          </a:bodyPr>
          <a:lstStyle/>
          <a:p>
            <a:pPr marL="63500">
              <a:lnSpc>
                <a:spcPct val="100000"/>
              </a:lnSpc>
              <a:spcBef>
                <a:spcPts val="90"/>
              </a:spcBef>
            </a:pPr>
            <a:r>
              <a:rPr sz="1100" dirty="0">
                <a:solidFill>
                  <a:srgbClr val="00B0F0"/>
                </a:solidFill>
                <a:cs typeface="Tahoma"/>
              </a:rPr>
              <a:t>Principal-Agent Game</a:t>
            </a:r>
          </a:p>
          <a:p>
            <a:pPr>
              <a:lnSpc>
                <a:spcPct val="100000"/>
              </a:lnSpc>
            </a:pPr>
            <a:endParaRPr sz="1450" dirty="0">
              <a:cs typeface="Tahoma"/>
            </a:endParaRPr>
          </a:p>
          <a:p>
            <a:pPr marL="340360" indent="-139065">
              <a:lnSpc>
                <a:spcPct val="100000"/>
              </a:lnSpc>
              <a:buFont typeface="Arial"/>
              <a:buChar char="•"/>
              <a:tabLst>
                <a:tab pos="340995" algn="l"/>
              </a:tabLst>
            </a:pPr>
            <a:r>
              <a:rPr sz="1100" dirty="0">
                <a:cs typeface="Tahoma"/>
              </a:rPr>
              <a:t>Two actors: principal and agent.</a:t>
            </a:r>
          </a:p>
          <a:p>
            <a:pPr>
              <a:lnSpc>
                <a:spcPct val="100000"/>
              </a:lnSpc>
              <a:spcBef>
                <a:spcPts val="20"/>
              </a:spcBef>
              <a:buFont typeface="Arial"/>
              <a:buChar char="•"/>
            </a:pPr>
            <a:endParaRPr sz="1600" dirty="0">
              <a:cs typeface="Tahoma"/>
            </a:endParaRPr>
          </a:p>
          <a:p>
            <a:pPr marL="340360" marR="43180" indent="-139065">
              <a:lnSpc>
                <a:spcPct val="102600"/>
              </a:lnSpc>
              <a:buFont typeface="Arial"/>
              <a:buChar char="•"/>
              <a:tabLst>
                <a:tab pos="340995" algn="l"/>
              </a:tabLst>
            </a:pPr>
            <a:r>
              <a:rPr sz="1100" dirty="0">
                <a:cs typeface="Tahoma"/>
              </a:rPr>
              <a:t>Single-peaked preferences on a one-dimensional policy space  that runs from 0-10.</a:t>
            </a:r>
          </a:p>
          <a:p>
            <a:pPr>
              <a:lnSpc>
                <a:spcPct val="100000"/>
              </a:lnSpc>
              <a:spcBef>
                <a:spcPts val="60"/>
              </a:spcBef>
              <a:buFont typeface="Arial"/>
              <a:buChar char="•"/>
            </a:pPr>
            <a:endParaRPr sz="1600" dirty="0">
              <a:cs typeface="Tahoma"/>
            </a:endParaRPr>
          </a:p>
          <a:p>
            <a:pPr marL="340360" indent="-139065">
              <a:lnSpc>
                <a:spcPct val="100000"/>
              </a:lnSpc>
              <a:buFont typeface="Arial"/>
              <a:buChar char="•"/>
              <a:tabLst>
                <a:tab pos="340995" algn="l"/>
              </a:tabLst>
            </a:pPr>
            <a:r>
              <a:rPr sz="1100" dirty="0">
                <a:cs typeface="Tahoma"/>
              </a:rPr>
              <a:t>The ideal points for the principal and agent are </a:t>
            </a:r>
            <a:r>
              <a:rPr sz="1100" i="1" dirty="0">
                <a:cs typeface="Calibri"/>
              </a:rPr>
              <a:t>P </a:t>
            </a:r>
            <a:r>
              <a:rPr sz="1100" dirty="0">
                <a:cs typeface="Tahoma"/>
              </a:rPr>
              <a:t>and </a:t>
            </a:r>
            <a:r>
              <a:rPr sz="1100" i="1" dirty="0">
                <a:cs typeface="Calibri"/>
              </a:rPr>
              <a:t>A</a:t>
            </a:r>
            <a:r>
              <a:rPr sz="1100" dirty="0">
                <a:cs typeface="Tahoma"/>
              </a:rPr>
              <a:t>.</a:t>
            </a:r>
          </a:p>
          <a:p>
            <a:pPr>
              <a:lnSpc>
                <a:spcPct val="100000"/>
              </a:lnSpc>
              <a:spcBef>
                <a:spcPts val="55"/>
              </a:spcBef>
              <a:buFont typeface="Arial"/>
              <a:buChar char="•"/>
            </a:pPr>
            <a:endParaRPr sz="1600" dirty="0">
              <a:cs typeface="Tahoma"/>
            </a:endParaRPr>
          </a:p>
          <a:p>
            <a:pPr marL="340360" indent="-139065">
              <a:lnSpc>
                <a:spcPct val="100000"/>
              </a:lnSpc>
              <a:buFont typeface="Arial"/>
              <a:buChar char="•"/>
              <a:tabLst>
                <a:tab pos="340995" algn="l"/>
              </a:tabLst>
            </a:pPr>
            <a:r>
              <a:rPr sz="1100" dirty="0">
                <a:cs typeface="Tahoma"/>
              </a:rPr>
              <a:t>The status quo is </a:t>
            </a:r>
            <a:r>
              <a:rPr sz="1100" i="1" dirty="0">
                <a:cs typeface="Calibri"/>
              </a:rPr>
              <a:t>SQ</a:t>
            </a:r>
            <a:r>
              <a:rPr sz="1100" dirty="0">
                <a:cs typeface="Tahoma"/>
              </a:rPr>
              <a:t>.</a:t>
            </a:r>
          </a:p>
        </p:txBody>
      </p:sp>
    </p:spTree>
  </p:cSld>
  <p:clrMapOvr>
    <a:masterClrMapping/>
  </p:clrMapOvr>
  <p:transition>
    <p:cut/>
  </p:transition>
</p:sld>
</file>

<file path=ppt/slides/slide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783614"/>
            <a:ext cx="3825875" cy="1415709"/>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cs typeface="Tahoma"/>
              </a:rPr>
              <a:t>The agent proposes a policy on the 0-10 scale.</a:t>
            </a:r>
          </a:p>
          <a:p>
            <a:pPr>
              <a:lnSpc>
                <a:spcPct val="100000"/>
              </a:lnSpc>
            </a:pPr>
            <a:endParaRPr sz="1100" dirty="0">
              <a:cs typeface="Tahoma"/>
            </a:endParaRPr>
          </a:p>
          <a:p>
            <a:pPr>
              <a:lnSpc>
                <a:spcPct val="100000"/>
              </a:lnSpc>
              <a:spcBef>
                <a:spcPts val="30"/>
              </a:spcBef>
            </a:pPr>
            <a:endParaRPr sz="1250" dirty="0">
              <a:cs typeface="Tahoma"/>
            </a:endParaRPr>
          </a:p>
          <a:p>
            <a:pPr marL="12700">
              <a:lnSpc>
                <a:spcPct val="100000"/>
              </a:lnSpc>
            </a:pPr>
            <a:r>
              <a:rPr sz="1100" dirty="0">
                <a:cs typeface="Tahoma"/>
              </a:rPr>
              <a:t>If the principal accepts the policy, the new policy is implemented.</a:t>
            </a:r>
          </a:p>
          <a:p>
            <a:pPr>
              <a:lnSpc>
                <a:spcPct val="100000"/>
              </a:lnSpc>
            </a:pPr>
            <a:endParaRPr sz="1100" dirty="0">
              <a:cs typeface="Tahoma"/>
            </a:endParaRPr>
          </a:p>
          <a:p>
            <a:pPr>
              <a:lnSpc>
                <a:spcPct val="100000"/>
              </a:lnSpc>
            </a:pPr>
            <a:endParaRPr sz="1250" dirty="0">
              <a:cs typeface="Tahoma"/>
            </a:endParaRPr>
          </a:p>
          <a:p>
            <a:pPr marL="12700" marR="5080">
              <a:lnSpc>
                <a:spcPct val="102699"/>
              </a:lnSpc>
            </a:pPr>
            <a:r>
              <a:rPr sz="1100" dirty="0">
                <a:cs typeface="Tahoma"/>
              </a:rPr>
              <a:t>If the principal rejects the policy, the status quo policy remains in  place.</a:t>
            </a:r>
          </a:p>
        </p:txBody>
      </p:sp>
    </p:spTree>
  </p:cSld>
  <p:clrMapOvr>
    <a:masterClrMapping/>
  </p:clrMapOvr>
  <p:transition>
    <p:cut/>
  </p:transition>
</p:sld>
</file>

<file path=ppt/slides/slide8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738656"/>
            <a:ext cx="3037840" cy="180819"/>
          </a:xfrm>
          <a:prstGeom prst="rect">
            <a:avLst/>
          </a:prstGeom>
        </p:spPr>
        <p:txBody>
          <a:bodyPr vert="horz" wrap="square" lIns="0" tIns="11430" rIns="0" bIns="0" rtlCol="0">
            <a:spAutoFit/>
          </a:bodyPr>
          <a:lstStyle/>
          <a:p>
            <a:pPr marL="12700">
              <a:lnSpc>
                <a:spcPct val="100000"/>
              </a:lnSpc>
              <a:spcBef>
                <a:spcPts val="90"/>
              </a:spcBef>
            </a:pPr>
            <a:r>
              <a:rPr dirty="0">
                <a:solidFill>
                  <a:srgbClr val="00B0F0"/>
                </a:solidFill>
                <a:latin typeface="+mn-lt"/>
              </a:rPr>
              <a:t>The principal and agent share the same preferences:</a:t>
            </a:r>
          </a:p>
        </p:txBody>
      </p:sp>
      <p:sp>
        <p:nvSpPr>
          <p:cNvPr id="3" name="object 3"/>
          <p:cNvSpPr txBox="1"/>
          <p:nvPr/>
        </p:nvSpPr>
        <p:spPr>
          <a:xfrm>
            <a:off x="819222" y="2083821"/>
            <a:ext cx="1394460" cy="135255"/>
          </a:xfrm>
          <a:prstGeom prst="rect">
            <a:avLst/>
          </a:prstGeom>
        </p:spPr>
        <p:txBody>
          <a:bodyPr vert="horz" wrap="square" lIns="0" tIns="15240" rIns="0" bIns="0" rtlCol="0">
            <a:spAutoFit/>
          </a:bodyPr>
          <a:lstStyle/>
          <a:p>
            <a:pPr marL="12700">
              <a:lnSpc>
                <a:spcPct val="100000"/>
              </a:lnSpc>
              <a:spcBef>
                <a:spcPts val="120"/>
              </a:spcBef>
            </a:pPr>
            <a:r>
              <a:rPr sz="700" spc="5" dirty="0">
                <a:solidFill>
                  <a:srgbClr val="231F20"/>
                </a:solidFill>
                <a:latin typeface="Arial MT"/>
                <a:cs typeface="Arial MT"/>
              </a:rPr>
              <a:t>Principal’s</a:t>
            </a:r>
            <a:r>
              <a:rPr sz="700" spc="-10" dirty="0">
                <a:solidFill>
                  <a:srgbClr val="231F20"/>
                </a:solidFill>
                <a:latin typeface="Arial MT"/>
                <a:cs typeface="Arial MT"/>
              </a:rPr>
              <a:t> </a:t>
            </a:r>
            <a:r>
              <a:rPr sz="700" spc="10" dirty="0">
                <a:solidFill>
                  <a:srgbClr val="231F20"/>
                </a:solidFill>
                <a:latin typeface="Arial MT"/>
                <a:cs typeface="Arial MT"/>
              </a:rPr>
              <a:t>Region</a:t>
            </a:r>
            <a:r>
              <a:rPr sz="700" spc="-5" dirty="0">
                <a:solidFill>
                  <a:srgbClr val="231F20"/>
                </a:solidFill>
                <a:latin typeface="Arial MT"/>
                <a:cs typeface="Arial MT"/>
              </a:rPr>
              <a:t> </a:t>
            </a:r>
            <a:r>
              <a:rPr sz="700" spc="5" dirty="0">
                <a:solidFill>
                  <a:srgbClr val="231F20"/>
                </a:solidFill>
                <a:latin typeface="Arial MT"/>
                <a:cs typeface="Arial MT"/>
              </a:rPr>
              <a:t>of</a:t>
            </a:r>
            <a:r>
              <a:rPr sz="700" spc="-5" dirty="0">
                <a:solidFill>
                  <a:srgbClr val="231F20"/>
                </a:solidFill>
                <a:latin typeface="Arial MT"/>
                <a:cs typeface="Arial MT"/>
              </a:rPr>
              <a:t> </a:t>
            </a:r>
            <a:r>
              <a:rPr sz="700" spc="5" dirty="0">
                <a:solidFill>
                  <a:srgbClr val="231F20"/>
                </a:solidFill>
                <a:latin typeface="Arial MT"/>
                <a:cs typeface="Arial MT"/>
              </a:rPr>
              <a:t>Acceptability</a:t>
            </a:r>
            <a:endParaRPr sz="700">
              <a:latin typeface="Arial MT"/>
              <a:cs typeface="Arial MT"/>
            </a:endParaRPr>
          </a:p>
        </p:txBody>
      </p:sp>
      <p:sp>
        <p:nvSpPr>
          <p:cNvPr id="4" name="object 4"/>
          <p:cNvSpPr/>
          <p:nvPr/>
        </p:nvSpPr>
        <p:spPr>
          <a:xfrm>
            <a:off x="809887" y="1787959"/>
            <a:ext cx="1553210" cy="208279"/>
          </a:xfrm>
          <a:custGeom>
            <a:avLst/>
            <a:gdLst/>
            <a:ahLst/>
            <a:cxnLst/>
            <a:rect l="l" t="t" r="r" b="b"/>
            <a:pathLst>
              <a:path w="1553210" h="208280">
                <a:moveTo>
                  <a:pt x="1553005" y="0"/>
                </a:moveTo>
                <a:lnTo>
                  <a:pt x="1546212" y="54718"/>
                </a:lnTo>
                <a:lnTo>
                  <a:pt x="1526742" y="90417"/>
                </a:lnTo>
                <a:lnTo>
                  <a:pt x="1455243" y="120519"/>
                </a:lnTo>
                <a:lnTo>
                  <a:pt x="1405947" y="122803"/>
                </a:lnTo>
                <a:lnTo>
                  <a:pt x="910559" y="122803"/>
                </a:lnTo>
                <a:lnTo>
                  <a:pt x="857377" y="126703"/>
                </a:lnTo>
                <a:lnTo>
                  <a:pt x="820439" y="140286"/>
                </a:lnTo>
                <a:lnTo>
                  <a:pt x="795049" y="166375"/>
                </a:lnTo>
                <a:lnTo>
                  <a:pt x="776508" y="207797"/>
                </a:lnTo>
                <a:lnTo>
                  <a:pt x="757954" y="166375"/>
                </a:lnTo>
                <a:lnTo>
                  <a:pt x="732564" y="140286"/>
                </a:lnTo>
                <a:lnTo>
                  <a:pt x="695625" y="126703"/>
                </a:lnTo>
                <a:lnTo>
                  <a:pt x="642423" y="122803"/>
                </a:lnTo>
                <a:lnTo>
                  <a:pt x="147012" y="122803"/>
                </a:lnTo>
                <a:lnTo>
                  <a:pt x="97738" y="120520"/>
                </a:lnTo>
                <a:lnTo>
                  <a:pt x="57031" y="111040"/>
                </a:lnTo>
                <a:lnTo>
                  <a:pt x="26259" y="90422"/>
                </a:lnTo>
                <a:lnTo>
                  <a:pt x="6793" y="54722"/>
                </a:lnTo>
                <a:lnTo>
                  <a:pt x="0" y="0"/>
                </a:lnTo>
              </a:path>
            </a:pathLst>
          </a:custGeom>
          <a:ln w="8115">
            <a:solidFill>
              <a:srgbClr val="231F20"/>
            </a:solidFill>
          </a:ln>
        </p:spPr>
        <p:txBody>
          <a:bodyPr wrap="square" lIns="0" tIns="0" rIns="0" bIns="0" rtlCol="0"/>
          <a:lstStyle/>
          <a:p>
            <a:endParaRPr/>
          </a:p>
        </p:txBody>
      </p:sp>
      <p:sp>
        <p:nvSpPr>
          <p:cNvPr id="5" name="object 5"/>
          <p:cNvSpPr txBox="1"/>
          <p:nvPr/>
        </p:nvSpPr>
        <p:spPr>
          <a:xfrm>
            <a:off x="1523965" y="1152257"/>
            <a:ext cx="86995" cy="273050"/>
          </a:xfrm>
          <a:prstGeom prst="rect">
            <a:avLst/>
          </a:prstGeom>
        </p:spPr>
        <p:txBody>
          <a:bodyPr vert="horz" wrap="square" lIns="0" tIns="12065" rIns="0" bIns="0" rtlCol="0">
            <a:spAutoFit/>
          </a:bodyPr>
          <a:lstStyle/>
          <a:p>
            <a:pPr marL="12700" marR="5080">
              <a:lnSpc>
                <a:spcPct val="115900"/>
              </a:lnSpc>
              <a:spcBef>
                <a:spcPts val="95"/>
              </a:spcBef>
            </a:pPr>
            <a:r>
              <a:rPr sz="700" i="1" spc="5" dirty="0">
                <a:solidFill>
                  <a:srgbClr val="231F20"/>
                </a:solidFill>
                <a:latin typeface="Arial"/>
                <a:cs typeface="Arial"/>
              </a:rPr>
              <a:t>A  P</a:t>
            </a:r>
            <a:endParaRPr sz="700">
              <a:latin typeface="Arial"/>
              <a:cs typeface="Arial"/>
            </a:endParaRPr>
          </a:p>
        </p:txBody>
      </p:sp>
      <p:sp>
        <p:nvSpPr>
          <p:cNvPr id="6" name="object 6"/>
          <p:cNvSpPr txBox="1"/>
          <p:nvPr/>
        </p:nvSpPr>
        <p:spPr>
          <a:xfrm>
            <a:off x="2271944" y="1292160"/>
            <a:ext cx="158115" cy="135255"/>
          </a:xfrm>
          <a:prstGeom prst="rect">
            <a:avLst/>
          </a:prstGeom>
        </p:spPr>
        <p:txBody>
          <a:bodyPr vert="horz" wrap="square" lIns="0" tIns="15240" rIns="0" bIns="0" rtlCol="0">
            <a:spAutoFit/>
          </a:bodyPr>
          <a:lstStyle/>
          <a:p>
            <a:pPr marL="12700">
              <a:lnSpc>
                <a:spcPct val="100000"/>
              </a:lnSpc>
              <a:spcBef>
                <a:spcPts val="120"/>
              </a:spcBef>
            </a:pPr>
            <a:r>
              <a:rPr sz="700" i="1" spc="10" dirty="0">
                <a:solidFill>
                  <a:srgbClr val="231F20"/>
                </a:solidFill>
                <a:latin typeface="Arial"/>
                <a:cs typeface="Arial"/>
              </a:rPr>
              <a:t>SQ</a:t>
            </a:r>
            <a:endParaRPr sz="700">
              <a:latin typeface="Arial"/>
              <a:cs typeface="Arial"/>
            </a:endParaRPr>
          </a:p>
        </p:txBody>
      </p:sp>
      <p:sp>
        <p:nvSpPr>
          <p:cNvPr id="7" name="object 7"/>
          <p:cNvSpPr/>
          <p:nvPr/>
        </p:nvSpPr>
        <p:spPr>
          <a:xfrm>
            <a:off x="407559" y="1503172"/>
            <a:ext cx="3883025" cy="0"/>
          </a:xfrm>
          <a:custGeom>
            <a:avLst/>
            <a:gdLst/>
            <a:ahLst/>
            <a:cxnLst/>
            <a:rect l="l" t="t" r="r" b="b"/>
            <a:pathLst>
              <a:path w="3883025">
                <a:moveTo>
                  <a:pt x="0" y="0"/>
                </a:moveTo>
                <a:lnTo>
                  <a:pt x="3882793" y="0"/>
                </a:lnTo>
              </a:path>
            </a:pathLst>
          </a:custGeom>
          <a:ln w="11429">
            <a:solidFill>
              <a:srgbClr val="231F20"/>
            </a:solidFill>
          </a:ln>
        </p:spPr>
        <p:txBody>
          <a:bodyPr wrap="square" lIns="0" tIns="0" rIns="0" bIns="0" rtlCol="0"/>
          <a:lstStyle/>
          <a:p>
            <a:endParaRPr/>
          </a:p>
        </p:txBody>
      </p:sp>
      <p:sp>
        <p:nvSpPr>
          <p:cNvPr id="8" name="object 8"/>
          <p:cNvSpPr txBox="1"/>
          <p:nvPr/>
        </p:nvSpPr>
        <p:spPr>
          <a:xfrm>
            <a:off x="748806" y="1561981"/>
            <a:ext cx="76835" cy="135255"/>
          </a:xfrm>
          <a:prstGeom prst="rect">
            <a:avLst/>
          </a:prstGeom>
        </p:spPr>
        <p:txBody>
          <a:bodyPr vert="horz" wrap="square" lIns="0" tIns="15240" rIns="0" bIns="0" rtlCol="0">
            <a:spAutoFit/>
          </a:bodyPr>
          <a:lstStyle/>
          <a:p>
            <a:pPr marL="12700">
              <a:lnSpc>
                <a:spcPct val="100000"/>
              </a:lnSpc>
              <a:spcBef>
                <a:spcPts val="120"/>
              </a:spcBef>
            </a:pPr>
            <a:r>
              <a:rPr sz="700" spc="10" dirty="0">
                <a:solidFill>
                  <a:srgbClr val="231F20"/>
                </a:solidFill>
                <a:latin typeface="Arial MT"/>
                <a:cs typeface="Arial MT"/>
              </a:rPr>
              <a:t>1</a:t>
            </a:r>
            <a:endParaRPr sz="700">
              <a:latin typeface="Arial MT"/>
              <a:cs typeface="Arial MT"/>
            </a:endParaRPr>
          </a:p>
        </p:txBody>
      </p:sp>
      <p:sp>
        <p:nvSpPr>
          <p:cNvPr id="9" name="object 9"/>
          <p:cNvSpPr txBox="1"/>
          <p:nvPr/>
        </p:nvSpPr>
        <p:spPr>
          <a:xfrm>
            <a:off x="1142090" y="1561981"/>
            <a:ext cx="76835" cy="135255"/>
          </a:xfrm>
          <a:prstGeom prst="rect">
            <a:avLst/>
          </a:prstGeom>
        </p:spPr>
        <p:txBody>
          <a:bodyPr vert="horz" wrap="square" lIns="0" tIns="15240" rIns="0" bIns="0" rtlCol="0">
            <a:spAutoFit/>
          </a:bodyPr>
          <a:lstStyle/>
          <a:p>
            <a:pPr marL="12700">
              <a:lnSpc>
                <a:spcPct val="100000"/>
              </a:lnSpc>
              <a:spcBef>
                <a:spcPts val="120"/>
              </a:spcBef>
            </a:pPr>
            <a:r>
              <a:rPr sz="700" spc="10" dirty="0">
                <a:solidFill>
                  <a:srgbClr val="231F20"/>
                </a:solidFill>
                <a:latin typeface="Arial MT"/>
                <a:cs typeface="Arial MT"/>
              </a:rPr>
              <a:t>2</a:t>
            </a:r>
            <a:endParaRPr sz="700">
              <a:latin typeface="Arial MT"/>
              <a:cs typeface="Arial MT"/>
            </a:endParaRPr>
          </a:p>
        </p:txBody>
      </p:sp>
      <p:sp>
        <p:nvSpPr>
          <p:cNvPr id="10" name="object 10"/>
          <p:cNvSpPr txBox="1"/>
          <p:nvPr/>
        </p:nvSpPr>
        <p:spPr>
          <a:xfrm>
            <a:off x="1535373" y="1561981"/>
            <a:ext cx="76835" cy="135255"/>
          </a:xfrm>
          <a:prstGeom prst="rect">
            <a:avLst/>
          </a:prstGeom>
        </p:spPr>
        <p:txBody>
          <a:bodyPr vert="horz" wrap="square" lIns="0" tIns="15240" rIns="0" bIns="0" rtlCol="0">
            <a:spAutoFit/>
          </a:bodyPr>
          <a:lstStyle/>
          <a:p>
            <a:pPr marL="12700">
              <a:lnSpc>
                <a:spcPct val="100000"/>
              </a:lnSpc>
              <a:spcBef>
                <a:spcPts val="120"/>
              </a:spcBef>
            </a:pPr>
            <a:r>
              <a:rPr sz="700" spc="10" dirty="0">
                <a:solidFill>
                  <a:srgbClr val="231F20"/>
                </a:solidFill>
                <a:latin typeface="Arial MT"/>
                <a:cs typeface="Arial MT"/>
              </a:rPr>
              <a:t>3</a:t>
            </a:r>
            <a:endParaRPr sz="700">
              <a:latin typeface="Arial MT"/>
              <a:cs typeface="Arial MT"/>
            </a:endParaRPr>
          </a:p>
        </p:txBody>
      </p:sp>
      <p:sp>
        <p:nvSpPr>
          <p:cNvPr id="11" name="object 11"/>
          <p:cNvSpPr txBox="1"/>
          <p:nvPr/>
        </p:nvSpPr>
        <p:spPr>
          <a:xfrm>
            <a:off x="1928657" y="1561981"/>
            <a:ext cx="76835" cy="135255"/>
          </a:xfrm>
          <a:prstGeom prst="rect">
            <a:avLst/>
          </a:prstGeom>
        </p:spPr>
        <p:txBody>
          <a:bodyPr vert="horz" wrap="square" lIns="0" tIns="15240" rIns="0" bIns="0" rtlCol="0">
            <a:spAutoFit/>
          </a:bodyPr>
          <a:lstStyle/>
          <a:p>
            <a:pPr marL="12700">
              <a:lnSpc>
                <a:spcPct val="100000"/>
              </a:lnSpc>
              <a:spcBef>
                <a:spcPts val="120"/>
              </a:spcBef>
            </a:pPr>
            <a:r>
              <a:rPr sz="700" spc="10" dirty="0">
                <a:solidFill>
                  <a:srgbClr val="231F20"/>
                </a:solidFill>
                <a:latin typeface="Arial MT"/>
                <a:cs typeface="Arial MT"/>
              </a:rPr>
              <a:t>4</a:t>
            </a:r>
            <a:endParaRPr sz="700">
              <a:latin typeface="Arial MT"/>
              <a:cs typeface="Arial MT"/>
            </a:endParaRPr>
          </a:p>
        </p:txBody>
      </p:sp>
      <p:sp>
        <p:nvSpPr>
          <p:cNvPr id="12" name="object 12"/>
          <p:cNvSpPr txBox="1"/>
          <p:nvPr/>
        </p:nvSpPr>
        <p:spPr>
          <a:xfrm>
            <a:off x="2321940" y="1561981"/>
            <a:ext cx="76835" cy="135255"/>
          </a:xfrm>
          <a:prstGeom prst="rect">
            <a:avLst/>
          </a:prstGeom>
        </p:spPr>
        <p:txBody>
          <a:bodyPr vert="horz" wrap="square" lIns="0" tIns="15240" rIns="0" bIns="0" rtlCol="0">
            <a:spAutoFit/>
          </a:bodyPr>
          <a:lstStyle/>
          <a:p>
            <a:pPr marL="12700">
              <a:lnSpc>
                <a:spcPct val="100000"/>
              </a:lnSpc>
              <a:spcBef>
                <a:spcPts val="120"/>
              </a:spcBef>
            </a:pPr>
            <a:r>
              <a:rPr sz="700" spc="10" dirty="0">
                <a:solidFill>
                  <a:srgbClr val="231F20"/>
                </a:solidFill>
                <a:latin typeface="Arial MT"/>
                <a:cs typeface="Arial MT"/>
              </a:rPr>
              <a:t>5</a:t>
            </a:r>
            <a:endParaRPr sz="700">
              <a:latin typeface="Arial MT"/>
              <a:cs typeface="Arial MT"/>
            </a:endParaRPr>
          </a:p>
        </p:txBody>
      </p:sp>
      <p:sp>
        <p:nvSpPr>
          <p:cNvPr id="13" name="object 13"/>
          <p:cNvSpPr txBox="1"/>
          <p:nvPr/>
        </p:nvSpPr>
        <p:spPr>
          <a:xfrm>
            <a:off x="2726470" y="1561981"/>
            <a:ext cx="76835" cy="135255"/>
          </a:xfrm>
          <a:prstGeom prst="rect">
            <a:avLst/>
          </a:prstGeom>
        </p:spPr>
        <p:txBody>
          <a:bodyPr vert="horz" wrap="square" lIns="0" tIns="15240" rIns="0" bIns="0" rtlCol="0">
            <a:spAutoFit/>
          </a:bodyPr>
          <a:lstStyle/>
          <a:p>
            <a:pPr marL="12700">
              <a:lnSpc>
                <a:spcPct val="100000"/>
              </a:lnSpc>
              <a:spcBef>
                <a:spcPts val="120"/>
              </a:spcBef>
            </a:pPr>
            <a:r>
              <a:rPr sz="700" spc="10" dirty="0">
                <a:solidFill>
                  <a:srgbClr val="231F20"/>
                </a:solidFill>
                <a:latin typeface="Arial MT"/>
                <a:cs typeface="Arial MT"/>
              </a:rPr>
              <a:t>6</a:t>
            </a:r>
            <a:endParaRPr sz="700">
              <a:latin typeface="Arial MT"/>
              <a:cs typeface="Arial MT"/>
            </a:endParaRPr>
          </a:p>
        </p:txBody>
      </p:sp>
      <p:sp>
        <p:nvSpPr>
          <p:cNvPr id="14" name="object 14"/>
          <p:cNvSpPr txBox="1"/>
          <p:nvPr/>
        </p:nvSpPr>
        <p:spPr>
          <a:xfrm>
            <a:off x="3108507" y="1561981"/>
            <a:ext cx="76835" cy="135255"/>
          </a:xfrm>
          <a:prstGeom prst="rect">
            <a:avLst/>
          </a:prstGeom>
        </p:spPr>
        <p:txBody>
          <a:bodyPr vert="horz" wrap="square" lIns="0" tIns="15240" rIns="0" bIns="0" rtlCol="0">
            <a:spAutoFit/>
          </a:bodyPr>
          <a:lstStyle/>
          <a:p>
            <a:pPr marL="12700">
              <a:lnSpc>
                <a:spcPct val="100000"/>
              </a:lnSpc>
              <a:spcBef>
                <a:spcPts val="120"/>
              </a:spcBef>
            </a:pPr>
            <a:r>
              <a:rPr sz="700" spc="10" dirty="0">
                <a:solidFill>
                  <a:srgbClr val="231F20"/>
                </a:solidFill>
                <a:latin typeface="Arial MT"/>
                <a:cs typeface="Arial MT"/>
              </a:rPr>
              <a:t>7</a:t>
            </a:r>
            <a:endParaRPr sz="700">
              <a:latin typeface="Arial MT"/>
              <a:cs typeface="Arial MT"/>
            </a:endParaRPr>
          </a:p>
        </p:txBody>
      </p:sp>
      <p:sp>
        <p:nvSpPr>
          <p:cNvPr id="15" name="object 15"/>
          <p:cNvSpPr txBox="1"/>
          <p:nvPr/>
        </p:nvSpPr>
        <p:spPr>
          <a:xfrm>
            <a:off x="3513037" y="1561981"/>
            <a:ext cx="76835" cy="135255"/>
          </a:xfrm>
          <a:prstGeom prst="rect">
            <a:avLst/>
          </a:prstGeom>
        </p:spPr>
        <p:txBody>
          <a:bodyPr vert="horz" wrap="square" lIns="0" tIns="15240" rIns="0" bIns="0" rtlCol="0">
            <a:spAutoFit/>
          </a:bodyPr>
          <a:lstStyle/>
          <a:p>
            <a:pPr marL="12700">
              <a:lnSpc>
                <a:spcPct val="100000"/>
              </a:lnSpc>
              <a:spcBef>
                <a:spcPts val="120"/>
              </a:spcBef>
            </a:pPr>
            <a:r>
              <a:rPr sz="700" spc="10" dirty="0">
                <a:solidFill>
                  <a:srgbClr val="231F20"/>
                </a:solidFill>
                <a:latin typeface="Arial MT"/>
                <a:cs typeface="Arial MT"/>
              </a:rPr>
              <a:t>8</a:t>
            </a:r>
            <a:endParaRPr sz="700">
              <a:latin typeface="Arial MT"/>
              <a:cs typeface="Arial MT"/>
            </a:endParaRPr>
          </a:p>
        </p:txBody>
      </p:sp>
      <p:sp>
        <p:nvSpPr>
          <p:cNvPr id="16" name="object 16"/>
          <p:cNvSpPr txBox="1"/>
          <p:nvPr/>
        </p:nvSpPr>
        <p:spPr>
          <a:xfrm>
            <a:off x="3895074" y="1561981"/>
            <a:ext cx="76835" cy="135255"/>
          </a:xfrm>
          <a:prstGeom prst="rect">
            <a:avLst/>
          </a:prstGeom>
        </p:spPr>
        <p:txBody>
          <a:bodyPr vert="horz" wrap="square" lIns="0" tIns="15240" rIns="0" bIns="0" rtlCol="0">
            <a:spAutoFit/>
          </a:bodyPr>
          <a:lstStyle/>
          <a:p>
            <a:pPr marL="12700">
              <a:lnSpc>
                <a:spcPct val="100000"/>
              </a:lnSpc>
              <a:spcBef>
                <a:spcPts val="120"/>
              </a:spcBef>
            </a:pPr>
            <a:r>
              <a:rPr sz="700" spc="10" dirty="0">
                <a:solidFill>
                  <a:srgbClr val="231F20"/>
                </a:solidFill>
                <a:latin typeface="Arial MT"/>
                <a:cs typeface="Arial MT"/>
              </a:rPr>
              <a:t>9</a:t>
            </a:r>
            <a:endParaRPr sz="700">
              <a:latin typeface="Arial MT"/>
              <a:cs typeface="Arial MT"/>
            </a:endParaRPr>
          </a:p>
        </p:txBody>
      </p:sp>
      <p:sp>
        <p:nvSpPr>
          <p:cNvPr id="17" name="object 17"/>
          <p:cNvSpPr txBox="1"/>
          <p:nvPr/>
        </p:nvSpPr>
        <p:spPr>
          <a:xfrm>
            <a:off x="4215205" y="1561981"/>
            <a:ext cx="127635" cy="135255"/>
          </a:xfrm>
          <a:prstGeom prst="rect">
            <a:avLst/>
          </a:prstGeom>
        </p:spPr>
        <p:txBody>
          <a:bodyPr vert="horz" wrap="square" lIns="0" tIns="15240" rIns="0" bIns="0" rtlCol="0">
            <a:spAutoFit/>
          </a:bodyPr>
          <a:lstStyle/>
          <a:p>
            <a:pPr marL="12700">
              <a:lnSpc>
                <a:spcPct val="100000"/>
              </a:lnSpc>
              <a:spcBef>
                <a:spcPts val="120"/>
              </a:spcBef>
            </a:pPr>
            <a:r>
              <a:rPr sz="700" spc="10" dirty="0">
                <a:solidFill>
                  <a:srgbClr val="231F20"/>
                </a:solidFill>
                <a:latin typeface="Arial MT"/>
                <a:cs typeface="Arial MT"/>
              </a:rPr>
              <a:t>10</a:t>
            </a:r>
            <a:endParaRPr sz="700">
              <a:latin typeface="Arial MT"/>
              <a:cs typeface="Arial MT"/>
            </a:endParaRPr>
          </a:p>
        </p:txBody>
      </p:sp>
      <p:grpSp>
        <p:nvGrpSpPr>
          <p:cNvPr id="18" name="object 18"/>
          <p:cNvGrpSpPr/>
          <p:nvPr/>
        </p:nvGrpSpPr>
        <p:grpSpPr>
          <a:xfrm>
            <a:off x="405122" y="1453504"/>
            <a:ext cx="3885565" cy="114300"/>
            <a:chOff x="405122" y="1453504"/>
            <a:chExt cx="3885565" cy="114300"/>
          </a:xfrm>
        </p:grpSpPr>
        <p:pic>
          <p:nvPicPr>
            <p:cNvPr id="19" name="object 19"/>
            <p:cNvPicPr/>
            <p:nvPr/>
          </p:nvPicPr>
          <p:blipFill>
            <a:blip r:embed="rId2" cstate="print"/>
            <a:stretch>
              <a:fillRect/>
            </a:stretch>
          </p:blipFill>
          <p:spPr>
            <a:xfrm>
              <a:off x="1536667" y="1464820"/>
              <a:ext cx="76695" cy="76706"/>
            </a:xfrm>
            <a:prstGeom prst="rect">
              <a:avLst/>
            </a:prstGeom>
          </p:spPr>
        </p:pic>
        <p:pic>
          <p:nvPicPr>
            <p:cNvPr id="20" name="object 20"/>
            <p:cNvPicPr/>
            <p:nvPr/>
          </p:nvPicPr>
          <p:blipFill>
            <a:blip r:embed="rId2" cstate="print"/>
            <a:stretch>
              <a:fillRect/>
            </a:stretch>
          </p:blipFill>
          <p:spPr>
            <a:xfrm>
              <a:off x="2319373" y="1464820"/>
              <a:ext cx="76695" cy="76706"/>
            </a:xfrm>
            <a:prstGeom prst="rect">
              <a:avLst/>
            </a:prstGeom>
          </p:spPr>
        </p:pic>
        <p:sp>
          <p:nvSpPr>
            <p:cNvPr id="21" name="object 21"/>
            <p:cNvSpPr/>
            <p:nvPr/>
          </p:nvSpPr>
          <p:spPr>
            <a:xfrm>
              <a:off x="407980" y="1456361"/>
              <a:ext cx="0" cy="108585"/>
            </a:xfrm>
            <a:custGeom>
              <a:avLst/>
              <a:gdLst/>
              <a:ahLst/>
              <a:cxnLst/>
              <a:rect l="l" t="t" r="r" b="b"/>
              <a:pathLst>
                <a:path h="108584">
                  <a:moveTo>
                    <a:pt x="0" y="0"/>
                  </a:moveTo>
                  <a:lnTo>
                    <a:pt x="0" y="108424"/>
                  </a:lnTo>
                </a:path>
              </a:pathLst>
            </a:custGeom>
            <a:ln w="5714">
              <a:solidFill>
                <a:srgbClr val="231F20"/>
              </a:solidFill>
            </a:ln>
          </p:spPr>
          <p:txBody>
            <a:bodyPr wrap="square" lIns="0" tIns="0" rIns="0" bIns="0" rtlCol="0"/>
            <a:lstStyle/>
            <a:p>
              <a:endParaRPr/>
            </a:p>
          </p:txBody>
        </p:sp>
        <p:sp>
          <p:nvSpPr>
            <p:cNvPr id="22" name="object 22"/>
            <p:cNvSpPr/>
            <p:nvPr/>
          </p:nvSpPr>
          <p:spPr>
            <a:xfrm>
              <a:off x="1967772" y="1456361"/>
              <a:ext cx="0" cy="108585"/>
            </a:xfrm>
            <a:custGeom>
              <a:avLst/>
              <a:gdLst/>
              <a:ahLst/>
              <a:cxnLst/>
              <a:rect l="l" t="t" r="r" b="b"/>
              <a:pathLst>
                <a:path h="108584">
                  <a:moveTo>
                    <a:pt x="0" y="0"/>
                  </a:moveTo>
                  <a:lnTo>
                    <a:pt x="0" y="108424"/>
                  </a:lnTo>
                </a:path>
              </a:pathLst>
            </a:custGeom>
            <a:ln w="5714">
              <a:solidFill>
                <a:srgbClr val="231F20"/>
              </a:solidFill>
            </a:ln>
          </p:spPr>
          <p:txBody>
            <a:bodyPr wrap="square" lIns="0" tIns="0" rIns="0" bIns="0" rtlCol="0"/>
            <a:lstStyle/>
            <a:p>
              <a:endParaRPr/>
            </a:p>
          </p:txBody>
        </p:sp>
        <p:sp>
          <p:nvSpPr>
            <p:cNvPr id="23" name="object 23"/>
            <p:cNvSpPr/>
            <p:nvPr/>
          </p:nvSpPr>
          <p:spPr>
            <a:xfrm>
              <a:off x="3153542" y="1456361"/>
              <a:ext cx="0" cy="108585"/>
            </a:xfrm>
            <a:custGeom>
              <a:avLst/>
              <a:gdLst/>
              <a:ahLst/>
              <a:cxnLst/>
              <a:rect l="l" t="t" r="r" b="b"/>
              <a:pathLst>
                <a:path h="108584">
                  <a:moveTo>
                    <a:pt x="0" y="0"/>
                  </a:moveTo>
                  <a:lnTo>
                    <a:pt x="0" y="108424"/>
                  </a:lnTo>
                </a:path>
              </a:pathLst>
            </a:custGeom>
            <a:ln w="5714">
              <a:solidFill>
                <a:srgbClr val="231F20"/>
              </a:solidFill>
            </a:ln>
          </p:spPr>
          <p:txBody>
            <a:bodyPr wrap="square" lIns="0" tIns="0" rIns="0" bIns="0" rtlCol="0"/>
            <a:lstStyle/>
            <a:p>
              <a:endParaRPr/>
            </a:p>
          </p:txBody>
        </p:sp>
        <p:sp>
          <p:nvSpPr>
            <p:cNvPr id="24" name="object 24"/>
            <p:cNvSpPr/>
            <p:nvPr/>
          </p:nvSpPr>
          <p:spPr>
            <a:xfrm>
              <a:off x="3543491" y="1456361"/>
              <a:ext cx="0" cy="108585"/>
            </a:xfrm>
            <a:custGeom>
              <a:avLst/>
              <a:gdLst/>
              <a:ahLst/>
              <a:cxnLst/>
              <a:rect l="l" t="t" r="r" b="b"/>
              <a:pathLst>
                <a:path h="108584">
                  <a:moveTo>
                    <a:pt x="0" y="0"/>
                  </a:moveTo>
                  <a:lnTo>
                    <a:pt x="0" y="108424"/>
                  </a:lnTo>
                </a:path>
              </a:pathLst>
            </a:custGeom>
            <a:ln w="5714">
              <a:solidFill>
                <a:srgbClr val="231F20"/>
              </a:solidFill>
            </a:ln>
          </p:spPr>
          <p:txBody>
            <a:bodyPr wrap="square" lIns="0" tIns="0" rIns="0" bIns="0" rtlCol="0"/>
            <a:lstStyle/>
            <a:p>
              <a:endParaRPr/>
            </a:p>
          </p:txBody>
        </p:sp>
        <p:sp>
          <p:nvSpPr>
            <p:cNvPr id="25" name="object 25"/>
            <p:cNvSpPr/>
            <p:nvPr/>
          </p:nvSpPr>
          <p:spPr>
            <a:xfrm>
              <a:off x="2763594" y="1456361"/>
              <a:ext cx="0" cy="108585"/>
            </a:xfrm>
            <a:custGeom>
              <a:avLst/>
              <a:gdLst/>
              <a:ahLst/>
              <a:cxnLst/>
              <a:rect l="l" t="t" r="r" b="b"/>
              <a:pathLst>
                <a:path h="108584">
                  <a:moveTo>
                    <a:pt x="0" y="0"/>
                  </a:moveTo>
                  <a:lnTo>
                    <a:pt x="0" y="108424"/>
                  </a:lnTo>
                </a:path>
              </a:pathLst>
            </a:custGeom>
            <a:ln w="5714">
              <a:solidFill>
                <a:srgbClr val="231F20"/>
              </a:solidFill>
            </a:ln>
          </p:spPr>
          <p:txBody>
            <a:bodyPr wrap="square" lIns="0" tIns="0" rIns="0" bIns="0" rtlCol="0"/>
            <a:lstStyle/>
            <a:p>
              <a:endParaRPr/>
            </a:p>
          </p:txBody>
        </p:sp>
        <p:sp>
          <p:nvSpPr>
            <p:cNvPr id="26" name="object 26"/>
            <p:cNvSpPr/>
            <p:nvPr/>
          </p:nvSpPr>
          <p:spPr>
            <a:xfrm>
              <a:off x="1187876" y="1456361"/>
              <a:ext cx="0" cy="108585"/>
            </a:xfrm>
            <a:custGeom>
              <a:avLst/>
              <a:gdLst/>
              <a:ahLst/>
              <a:cxnLst/>
              <a:rect l="l" t="t" r="r" b="b"/>
              <a:pathLst>
                <a:path h="108584">
                  <a:moveTo>
                    <a:pt x="0" y="0"/>
                  </a:moveTo>
                  <a:lnTo>
                    <a:pt x="0" y="108424"/>
                  </a:lnTo>
                </a:path>
              </a:pathLst>
            </a:custGeom>
            <a:ln w="5714">
              <a:solidFill>
                <a:srgbClr val="231F20"/>
              </a:solidFill>
            </a:ln>
          </p:spPr>
          <p:txBody>
            <a:bodyPr wrap="square" lIns="0" tIns="0" rIns="0" bIns="0" rtlCol="0"/>
            <a:lstStyle/>
            <a:p>
              <a:endParaRPr/>
            </a:p>
          </p:txBody>
        </p:sp>
        <p:sp>
          <p:nvSpPr>
            <p:cNvPr id="27" name="object 27"/>
            <p:cNvSpPr/>
            <p:nvPr/>
          </p:nvSpPr>
          <p:spPr>
            <a:xfrm>
              <a:off x="3933438" y="1456361"/>
              <a:ext cx="0" cy="108585"/>
            </a:xfrm>
            <a:custGeom>
              <a:avLst/>
              <a:gdLst/>
              <a:ahLst/>
              <a:cxnLst/>
              <a:rect l="l" t="t" r="r" b="b"/>
              <a:pathLst>
                <a:path h="108584">
                  <a:moveTo>
                    <a:pt x="0" y="0"/>
                  </a:moveTo>
                  <a:lnTo>
                    <a:pt x="0" y="108424"/>
                  </a:lnTo>
                </a:path>
              </a:pathLst>
            </a:custGeom>
            <a:ln w="5714">
              <a:solidFill>
                <a:srgbClr val="231F20"/>
              </a:solidFill>
            </a:ln>
          </p:spPr>
          <p:txBody>
            <a:bodyPr wrap="square" lIns="0" tIns="0" rIns="0" bIns="0" rtlCol="0"/>
            <a:lstStyle/>
            <a:p>
              <a:endParaRPr/>
            </a:p>
          </p:txBody>
        </p:sp>
        <p:sp>
          <p:nvSpPr>
            <p:cNvPr id="28" name="object 28"/>
            <p:cNvSpPr/>
            <p:nvPr/>
          </p:nvSpPr>
          <p:spPr>
            <a:xfrm>
              <a:off x="4287548" y="1456361"/>
              <a:ext cx="0" cy="108585"/>
            </a:xfrm>
            <a:custGeom>
              <a:avLst/>
              <a:gdLst/>
              <a:ahLst/>
              <a:cxnLst/>
              <a:rect l="l" t="t" r="r" b="b"/>
              <a:pathLst>
                <a:path h="108584">
                  <a:moveTo>
                    <a:pt x="0" y="0"/>
                  </a:moveTo>
                  <a:lnTo>
                    <a:pt x="0" y="108424"/>
                  </a:lnTo>
                </a:path>
              </a:pathLst>
            </a:custGeom>
            <a:ln w="5714">
              <a:solidFill>
                <a:srgbClr val="231F20"/>
              </a:solidFill>
            </a:ln>
          </p:spPr>
          <p:txBody>
            <a:bodyPr wrap="square" lIns="0" tIns="0" rIns="0" bIns="0" rtlCol="0"/>
            <a:lstStyle/>
            <a:p>
              <a:endParaRPr/>
            </a:p>
          </p:txBody>
        </p:sp>
      </p:grpSp>
      <p:sp>
        <p:nvSpPr>
          <p:cNvPr id="29" name="object 29"/>
          <p:cNvSpPr txBox="1"/>
          <p:nvPr/>
        </p:nvSpPr>
        <p:spPr>
          <a:xfrm>
            <a:off x="363602" y="1561184"/>
            <a:ext cx="76835" cy="135255"/>
          </a:xfrm>
          <a:prstGeom prst="rect">
            <a:avLst/>
          </a:prstGeom>
        </p:spPr>
        <p:txBody>
          <a:bodyPr vert="horz" wrap="square" lIns="0" tIns="15240" rIns="0" bIns="0" rtlCol="0">
            <a:spAutoFit/>
          </a:bodyPr>
          <a:lstStyle/>
          <a:p>
            <a:pPr marL="12700">
              <a:lnSpc>
                <a:spcPct val="100000"/>
              </a:lnSpc>
              <a:spcBef>
                <a:spcPts val="120"/>
              </a:spcBef>
            </a:pPr>
            <a:r>
              <a:rPr sz="700" spc="10" dirty="0">
                <a:solidFill>
                  <a:srgbClr val="231F20"/>
                </a:solidFill>
                <a:latin typeface="Arial MT"/>
                <a:cs typeface="Arial MT"/>
              </a:rPr>
              <a:t>0</a:t>
            </a:r>
            <a:endParaRPr sz="700">
              <a:latin typeface="Arial MT"/>
              <a:cs typeface="Arial MT"/>
            </a:endParaRPr>
          </a:p>
        </p:txBody>
      </p:sp>
      <p:sp>
        <p:nvSpPr>
          <p:cNvPr id="30" name="object 30"/>
          <p:cNvSpPr/>
          <p:nvPr/>
        </p:nvSpPr>
        <p:spPr>
          <a:xfrm>
            <a:off x="793715" y="1456361"/>
            <a:ext cx="0" cy="108585"/>
          </a:xfrm>
          <a:custGeom>
            <a:avLst/>
            <a:gdLst/>
            <a:ahLst/>
            <a:cxnLst/>
            <a:rect l="l" t="t" r="r" b="b"/>
            <a:pathLst>
              <a:path h="108584">
                <a:moveTo>
                  <a:pt x="0" y="0"/>
                </a:moveTo>
                <a:lnTo>
                  <a:pt x="0" y="108424"/>
                </a:lnTo>
              </a:path>
            </a:pathLst>
          </a:custGeom>
          <a:ln w="5714">
            <a:solidFill>
              <a:srgbClr val="231F20"/>
            </a:solidFill>
          </a:ln>
        </p:spPr>
        <p:txBody>
          <a:bodyPr wrap="square" lIns="0" tIns="0" rIns="0" bIns="0" rtlCol="0"/>
          <a:lstStyle/>
          <a:p>
            <a:endParaRPr/>
          </a:p>
        </p:txBody>
      </p:sp>
    </p:spTree>
  </p:cSld>
  <p:clrMapOvr>
    <a:masterClrMapping/>
  </p:clrMapOvr>
  <p:transition>
    <p:cut/>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07CFCDFB-677C-F60B-1DA9-33AD238CA7E9}"/>
              </a:ext>
            </a:extLst>
          </p:cNvPr>
          <p:cNvSpPr txBox="1">
            <a:spLocks/>
          </p:cNvSpPr>
          <p:nvPr/>
        </p:nvSpPr>
        <p:spPr>
          <a:xfrm>
            <a:off x="347294" y="725918"/>
            <a:ext cx="3047365" cy="180819"/>
          </a:xfrm>
          <a:prstGeom prst="rect">
            <a:avLst/>
          </a:prstGeom>
        </p:spPr>
        <p:txBody>
          <a:bodyPr vert="horz" wrap="square" lIns="0" tIns="11430" rIns="0" bIns="0" rtlCol="0">
            <a:spAutoFit/>
          </a:bodyPr>
          <a:lstStyle>
            <a:lvl1pPr>
              <a:defRPr>
                <a:latin typeface="+mj-lt"/>
                <a:ea typeface="+mj-ea"/>
                <a:cs typeface="+mj-cs"/>
              </a:defRPr>
            </a:lvl1pPr>
          </a:lstStyle>
          <a:p>
            <a:pPr marL="12700">
              <a:spcBef>
                <a:spcPts val="90"/>
              </a:spcBef>
            </a:pPr>
            <a:r>
              <a:rPr lang="en-US" sz="1100" kern="0" dirty="0">
                <a:solidFill>
                  <a:srgbClr val="00B0F0"/>
                </a:solidFill>
                <a:latin typeface="+mn-lt"/>
              </a:rPr>
              <a:t>The principal and agent have different preferences I:</a:t>
            </a:r>
          </a:p>
        </p:txBody>
      </p:sp>
      <p:pic>
        <p:nvPicPr>
          <p:cNvPr id="5" name="Picture 4" descr="A line with text and numbers&#10;&#10;Description automatically generated with medium confidence">
            <a:extLst>
              <a:ext uri="{FF2B5EF4-FFF2-40B4-BE49-F238E27FC236}">
                <a16:creationId xmlns:a16="http://schemas.microsoft.com/office/drawing/2014/main" id="{6979766D-2E82-DF5E-39C1-EADE42DD69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450" y="1074706"/>
            <a:ext cx="4267200" cy="1311337"/>
          </a:xfrm>
          <a:prstGeom prst="rect">
            <a:avLst/>
          </a:prstGeom>
        </p:spPr>
      </p:pic>
    </p:spTree>
    <p:extLst>
      <p:ext uri="{BB962C8B-B14F-4D97-AF65-F5344CB8AC3E}">
        <p14:creationId xmlns:p14="http://schemas.microsoft.com/office/powerpoint/2010/main" val="159629424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831505"/>
            <a:ext cx="3089275" cy="180819"/>
          </a:xfrm>
          <a:prstGeom prst="rect">
            <a:avLst/>
          </a:prstGeom>
        </p:spPr>
        <p:txBody>
          <a:bodyPr vert="horz" wrap="square" lIns="0" tIns="11430" rIns="0" bIns="0" rtlCol="0">
            <a:spAutoFit/>
          </a:bodyPr>
          <a:lstStyle/>
          <a:p>
            <a:pPr marL="12700">
              <a:lnSpc>
                <a:spcPct val="100000"/>
              </a:lnSpc>
              <a:spcBef>
                <a:spcPts val="90"/>
              </a:spcBef>
            </a:pPr>
            <a:r>
              <a:rPr dirty="0">
                <a:solidFill>
                  <a:srgbClr val="00B0F0"/>
                </a:solidFill>
                <a:latin typeface="+mn-lt"/>
              </a:rPr>
              <a:t>The principal and agent have different preferences II:</a:t>
            </a:r>
          </a:p>
        </p:txBody>
      </p:sp>
      <p:sp>
        <p:nvSpPr>
          <p:cNvPr id="3" name="object 3"/>
          <p:cNvSpPr/>
          <p:nvPr/>
        </p:nvSpPr>
        <p:spPr>
          <a:xfrm>
            <a:off x="2378167" y="1789871"/>
            <a:ext cx="407670" cy="54610"/>
          </a:xfrm>
          <a:custGeom>
            <a:avLst/>
            <a:gdLst/>
            <a:ahLst/>
            <a:cxnLst/>
            <a:rect l="l" t="t" r="r" b="b"/>
            <a:pathLst>
              <a:path w="407669" h="54610">
                <a:moveTo>
                  <a:pt x="407445" y="0"/>
                </a:moveTo>
                <a:lnTo>
                  <a:pt x="404683" y="17126"/>
                </a:lnTo>
                <a:lnTo>
                  <a:pt x="396865" y="26854"/>
                </a:lnTo>
                <a:lnTo>
                  <a:pt x="384690" y="31208"/>
                </a:lnTo>
                <a:lnTo>
                  <a:pt x="368857" y="32209"/>
                </a:lnTo>
                <a:lnTo>
                  <a:pt x="238898" y="32209"/>
                </a:lnTo>
                <a:lnTo>
                  <a:pt x="224940" y="33233"/>
                </a:lnTo>
                <a:lnTo>
                  <a:pt x="215248" y="36798"/>
                </a:lnTo>
                <a:lnTo>
                  <a:pt x="208588" y="43647"/>
                </a:lnTo>
                <a:lnTo>
                  <a:pt x="203728" y="54521"/>
                </a:lnTo>
                <a:lnTo>
                  <a:pt x="198861" y="43647"/>
                </a:lnTo>
                <a:lnTo>
                  <a:pt x="192198" y="36798"/>
                </a:lnTo>
                <a:lnTo>
                  <a:pt x="182504" y="33233"/>
                </a:lnTo>
                <a:lnTo>
                  <a:pt x="168546" y="32209"/>
                </a:lnTo>
                <a:lnTo>
                  <a:pt x="38576" y="32209"/>
                </a:lnTo>
                <a:lnTo>
                  <a:pt x="22755" y="31208"/>
                </a:lnTo>
                <a:lnTo>
                  <a:pt x="10582" y="26854"/>
                </a:lnTo>
                <a:lnTo>
                  <a:pt x="2763" y="17126"/>
                </a:lnTo>
                <a:lnTo>
                  <a:pt x="0" y="0"/>
                </a:lnTo>
              </a:path>
            </a:pathLst>
          </a:custGeom>
          <a:ln w="3175">
            <a:solidFill>
              <a:srgbClr val="231F20"/>
            </a:solidFill>
          </a:ln>
        </p:spPr>
        <p:txBody>
          <a:bodyPr wrap="square" lIns="0" tIns="0" rIns="0" bIns="0" rtlCol="0"/>
          <a:lstStyle/>
          <a:p>
            <a:endParaRPr/>
          </a:p>
        </p:txBody>
      </p:sp>
      <p:sp>
        <p:nvSpPr>
          <p:cNvPr id="4" name="object 4"/>
          <p:cNvSpPr txBox="1"/>
          <p:nvPr/>
        </p:nvSpPr>
        <p:spPr>
          <a:xfrm>
            <a:off x="768181" y="1606083"/>
            <a:ext cx="76835" cy="135255"/>
          </a:xfrm>
          <a:prstGeom prst="rect">
            <a:avLst/>
          </a:prstGeom>
        </p:spPr>
        <p:txBody>
          <a:bodyPr vert="horz" wrap="square" lIns="0" tIns="15240" rIns="0" bIns="0" rtlCol="0">
            <a:spAutoFit/>
          </a:bodyPr>
          <a:lstStyle/>
          <a:p>
            <a:pPr marL="12700">
              <a:lnSpc>
                <a:spcPct val="100000"/>
              </a:lnSpc>
              <a:spcBef>
                <a:spcPts val="120"/>
              </a:spcBef>
            </a:pPr>
            <a:r>
              <a:rPr sz="700" spc="10" dirty="0">
                <a:solidFill>
                  <a:srgbClr val="231F20"/>
                </a:solidFill>
                <a:latin typeface="Arial MT"/>
                <a:cs typeface="Arial MT"/>
              </a:rPr>
              <a:t>1</a:t>
            </a:r>
            <a:endParaRPr sz="700">
              <a:latin typeface="Arial MT"/>
              <a:cs typeface="Arial MT"/>
            </a:endParaRPr>
          </a:p>
        </p:txBody>
      </p:sp>
      <p:sp>
        <p:nvSpPr>
          <p:cNvPr id="5" name="object 5"/>
          <p:cNvSpPr txBox="1"/>
          <p:nvPr/>
        </p:nvSpPr>
        <p:spPr>
          <a:xfrm>
            <a:off x="1161465" y="1606083"/>
            <a:ext cx="76835" cy="135255"/>
          </a:xfrm>
          <a:prstGeom prst="rect">
            <a:avLst/>
          </a:prstGeom>
        </p:spPr>
        <p:txBody>
          <a:bodyPr vert="horz" wrap="square" lIns="0" tIns="15240" rIns="0" bIns="0" rtlCol="0">
            <a:spAutoFit/>
          </a:bodyPr>
          <a:lstStyle/>
          <a:p>
            <a:pPr marL="12700">
              <a:lnSpc>
                <a:spcPct val="100000"/>
              </a:lnSpc>
              <a:spcBef>
                <a:spcPts val="120"/>
              </a:spcBef>
            </a:pPr>
            <a:r>
              <a:rPr sz="700" spc="10" dirty="0">
                <a:solidFill>
                  <a:srgbClr val="231F20"/>
                </a:solidFill>
                <a:latin typeface="Arial MT"/>
                <a:cs typeface="Arial MT"/>
              </a:rPr>
              <a:t>2</a:t>
            </a:r>
            <a:endParaRPr sz="700">
              <a:latin typeface="Arial MT"/>
              <a:cs typeface="Arial MT"/>
            </a:endParaRPr>
          </a:p>
        </p:txBody>
      </p:sp>
      <p:sp>
        <p:nvSpPr>
          <p:cNvPr id="6" name="object 6"/>
          <p:cNvSpPr txBox="1"/>
          <p:nvPr/>
        </p:nvSpPr>
        <p:spPr>
          <a:xfrm>
            <a:off x="1554748" y="1606083"/>
            <a:ext cx="76835" cy="135255"/>
          </a:xfrm>
          <a:prstGeom prst="rect">
            <a:avLst/>
          </a:prstGeom>
        </p:spPr>
        <p:txBody>
          <a:bodyPr vert="horz" wrap="square" lIns="0" tIns="15240" rIns="0" bIns="0" rtlCol="0">
            <a:spAutoFit/>
          </a:bodyPr>
          <a:lstStyle/>
          <a:p>
            <a:pPr marL="12700">
              <a:lnSpc>
                <a:spcPct val="100000"/>
              </a:lnSpc>
              <a:spcBef>
                <a:spcPts val="120"/>
              </a:spcBef>
            </a:pPr>
            <a:r>
              <a:rPr sz="700" spc="10" dirty="0">
                <a:solidFill>
                  <a:srgbClr val="231F20"/>
                </a:solidFill>
                <a:latin typeface="Arial MT"/>
                <a:cs typeface="Arial MT"/>
              </a:rPr>
              <a:t>3</a:t>
            </a:r>
            <a:endParaRPr sz="700">
              <a:latin typeface="Arial MT"/>
              <a:cs typeface="Arial MT"/>
            </a:endParaRPr>
          </a:p>
        </p:txBody>
      </p:sp>
      <p:sp>
        <p:nvSpPr>
          <p:cNvPr id="7" name="object 7"/>
          <p:cNvSpPr txBox="1"/>
          <p:nvPr/>
        </p:nvSpPr>
        <p:spPr>
          <a:xfrm>
            <a:off x="1948032" y="1606083"/>
            <a:ext cx="76835" cy="135255"/>
          </a:xfrm>
          <a:prstGeom prst="rect">
            <a:avLst/>
          </a:prstGeom>
        </p:spPr>
        <p:txBody>
          <a:bodyPr vert="horz" wrap="square" lIns="0" tIns="15240" rIns="0" bIns="0" rtlCol="0">
            <a:spAutoFit/>
          </a:bodyPr>
          <a:lstStyle/>
          <a:p>
            <a:pPr marL="12700">
              <a:lnSpc>
                <a:spcPct val="100000"/>
              </a:lnSpc>
              <a:spcBef>
                <a:spcPts val="120"/>
              </a:spcBef>
            </a:pPr>
            <a:r>
              <a:rPr sz="700" spc="10" dirty="0">
                <a:solidFill>
                  <a:srgbClr val="231F20"/>
                </a:solidFill>
                <a:latin typeface="Arial MT"/>
                <a:cs typeface="Arial MT"/>
              </a:rPr>
              <a:t>4</a:t>
            </a:r>
            <a:endParaRPr sz="700">
              <a:latin typeface="Arial MT"/>
              <a:cs typeface="Arial MT"/>
            </a:endParaRPr>
          </a:p>
        </p:txBody>
      </p:sp>
      <p:sp>
        <p:nvSpPr>
          <p:cNvPr id="8" name="object 8"/>
          <p:cNvSpPr txBox="1"/>
          <p:nvPr/>
        </p:nvSpPr>
        <p:spPr>
          <a:xfrm>
            <a:off x="2274290" y="1606083"/>
            <a:ext cx="549275" cy="400685"/>
          </a:xfrm>
          <a:prstGeom prst="rect">
            <a:avLst/>
          </a:prstGeom>
        </p:spPr>
        <p:txBody>
          <a:bodyPr vert="horz" wrap="square" lIns="0" tIns="15240" rIns="0" bIns="0" rtlCol="0">
            <a:spAutoFit/>
          </a:bodyPr>
          <a:lstStyle/>
          <a:p>
            <a:pPr marR="5715" algn="r">
              <a:lnSpc>
                <a:spcPct val="100000"/>
              </a:lnSpc>
              <a:spcBef>
                <a:spcPts val="120"/>
              </a:spcBef>
              <a:tabLst>
                <a:tab pos="403860" algn="l"/>
              </a:tabLst>
            </a:pPr>
            <a:r>
              <a:rPr sz="700" spc="10" dirty="0">
                <a:solidFill>
                  <a:srgbClr val="231F20"/>
                </a:solidFill>
                <a:latin typeface="Arial MT"/>
                <a:cs typeface="Arial MT"/>
              </a:rPr>
              <a:t>5	6</a:t>
            </a:r>
            <a:endParaRPr sz="700">
              <a:latin typeface="Arial MT"/>
              <a:cs typeface="Arial MT"/>
            </a:endParaRPr>
          </a:p>
          <a:p>
            <a:pPr>
              <a:lnSpc>
                <a:spcPct val="100000"/>
              </a:lnSpc>
              <a:spcBef>
                <a:spcPts val="40"/>
              </a:spcBef>
            </a:pPr>
            <a:endParaRPr sz="1050">
              <a:latin typeface="Arial MT"/>
              <a:cs typeface="Arial MT"/>
            </a:endParaRPr>
          </a:p>
          <a:p>
            <a:pPr marR="5080" algn="r">
              <a:lnSpc>
                <a:spcPct val="100000"/>
              </a:lnSpc>
            </a:pPr>
            <a:r>
              <a:rPr sz="700" spc="10" dirty="0">
                <a:solidFill>
                  <a:srgbClr val="231F20"/>
                </a:solidFill>
                <a:latin typeface="Arial MT"/>
                <a:cs typeface="Arial MT"/>
              </a:rPr>
              <a:t>Agency</a:t>
            </a:r>
            <a:r>
              <a:rPr sz="700" spc="5" dirty="0">
                <a:solidFill>
                  <a:srgbClr val="231F20"/>
                </a:solidFill>
                <a:latin typeface="Arial MT"/>
                <a:cs typeface="Arial MT"/>
              </a:rPr>
              <a:t> </a:t>
            </a:r>
            <a:r>
              <a:rPr sz="700" spc="10" dirty="0">
                <a:solidFill>
                  <a:srgbClr val="231F20"/>
                </a:solidFill>
                <a:latin typeface="Arial MT"/>
                <a:cs typeface="Arial MT"/>
              </a:rPr>
              <a:t>Loss</a:t>
            </a:r>
            <a:endParaRPr sz="700">
              <a:latin typeface="Arial MT"/>
              <a:cs typeface="Arial MT"/>
            </a:endParaRPr>
          </a:p>
        </p:txBody>
      </p:sp>
      <p:sp>
        <p:nvSpPr>
          <p:cNvPr id="9" name="object 9"/>
          <p:cNvSpPr txBox="1"/>
          <p:nvPr/>
        </p:nvSpPr>
        <p:spPr>
          <a:xfrm>
            <a:off x="3127882" y="1606083"/>
            <a:ext cx="76835" cy="135255"/>
          </a:xfrm>
          <a:prstGeom prst="rect">
            <a:avLst/>
          </a:prstGeom>
        </p:spPr>
        <p:txBody>
          <a:bodyPr vert="horz" wrap="square" lIns="0" tIns="15240" rIns="0" bIns="0" rtlCol="0">
            <a:spAutoFit/>
          </a:bodyPr>
          <a:lstStyle/>
          <a:p>
            <a:pPr marL="12700">
              <a:lnSpc>
                <a:spcPct val="100000"/>
              </a:lnSpc>
              <a:spcBef>
                <a:spcPts val="120"/>
              </a:spcBef>
            </a:pPr>
            <a:r>
              <a:rPr sz="700" spc="10" dirty="0">
                <a:solidFill>
                  <a:srgbClr val="231F20"/>
                </a:solidFill>
                <a:latin typeface="Arial MT"/>
                <a:cs typeface="Arial MT"/>
              </a:rPr>
              <a:t>7</a:t>
            </a:r>
            <a:endParaRPr sz="700">
              <a:latin typeface="Arial MT"/>
              <a:cs typeface="Arial MT"/>
            </a:endParaRPr>
          </a:p>
        </p:txBody>
      </p:sp>
      <p:graphicFrame>
        <p:nvGraphicFramePr>
          <p:cNvPr id="10" name="object 10"/>
          <p:cNvGraphicFramePr>
            <a:graphicFrameLocks noGrp="1"/>
          </p:cNvGraphicFramePr>
          <p:nvPr/>
        </p:nvGraphicFramePr>
        <p:xfrm>
          <a:off x="427348" y="1349690"/>
          <a:ext cx="3949697" cy="381106"/>
        </p:xfrm>
        <a:graphic>
          <a:graphicData uri="http://schemas.openxmlformats.org/drawingml/2006/table">
            <a:tbl>
              <a:tblPr firstRow="1" bandRow="1">
                <a:tableStyleId>{2D5ABB26-0587-4C30-8999-92F81FD0307C}</a:tableStyleId>
              </a:tblPr>
              <a:tblGrid>
                <a:gridCol w="1190625">
                  <a:extLst>
                    <a:ext uri="{9D8B030D-6E8A-4147-A177-3AD203B41FA5}">
                      <a16:colId xmlns:a16="http://schemas.microsoft.com/office/drawing/2014/main" val="20000"/>
                    </a:ext>
                  </a:extLst>
                </a:gridCol>
                <a:gridCol w="577214">
                  <a:extLst>
                    <a:ext uri="{9D8B030D-6E8A-4147-A177-3AD203B41FA5}">
                      <a16:colId xmlns:a16="http://schemas.microsoft.com/office/drawing/2014/main" val="20001"/>
                    </a:ext>
                  </a:extLst>
                </a:gridCol>
                <a:gridCol w="561975">
                  <a:extLst>
                    <a:ext uri="{9D8B030D-6E8A-4147-A177-3AD203B41FA5}">
                      <a16:colId xmlns:a16="http://schemas.microsoft.com/office/drawing/2014/main" val="20002"/>
                    </a:ext>
                  </a:extLst>
                </a:gridCol>
                <a:gridCol w="50164">
                  <a:extLst>
                    <a:ext uri="{9D8B030D-6E8A-4147-A177-3AD203B41FA5}">
                      <a16:colId xmlns:a16="http://schemas.microsoft.com/office/drawing/2014/main" val="20003"/>
                    </a:ext>
                  </a:extLst>
                </a:gridCol>
                <a:gridCol w="381635">
                  <a:extLst>
                    <a:ext uri="{9D8B030D-6E8A-4147-A177-3AD203B41FA5}">
                      <a16:colId xmlns:a16="http://schemas.microsoft.com/office/drawing/2014/main" val="20004"/>
                    </a:ext>
                  </a:extLst>
                </a:gridCol>
                <a:gridCol w="403860">
                  <a:extLst>
                    <a:ext uri="{9D8B030D-6E8A-4147-A177-3AD203B41FA5}">
                      <a16:colId xmlns:a16="http://schemas.microsoft.com/office/drawing/2014/main" val="20005"/>
                    </a:ext>
                  </a:extLst>
                </a:gridCol>
                <a:gridCol w="381635">
                  <a:extLst>
                    <a:ext uri="{9D8B030D-6E8A-4147-A177-3AD203B41FA5}">
                      <a16:colId xmlns:a16="http://schemas.microsoft.com/office/drawing/2014/main" val="20006"/>
                    </a:ext>
                  </a:extLst>
                </a:gridCol>
                <a:gridCol w="402589">
                  <a:extLst>
                    <a:ext uri="{9D8B030D-6E8A-4147-A177-3AD203B41FA5}">
                      <a16:colId xmlns:a16="http://schemas.microsoft.com/office/drawing/2014/main" val="20007"/>
                    </a:ext>
                  </a:extLst>
                </a:gridCol>
              </a:tblGrid>
              <a:tr h="197594">
                <a:tc>
                  <a:txBody>
                    <a:bodyPr/>
                    <a:lstStyle/>
                    <a:p>
                      <a:pPr>
                        <a:lnSpc>
                          <a:spcPct val="100000"/>
                        </a:lnSpc>
                      </a:pPr>
                      <a:endParaRPr sz="900">
                        <a:latin typeface="Times New Roman"/>
                        <a:cs typeface="Times New Roman"/>
                      </a:endParaRPr>
                    </a:p>
                  </a:txBody>
                  <a:tcPr marL="0" marR="0" marT="0" marB="0">
                    <a:lnB w="12700">
                      <a:solidFill>
                        <a:srgbClr val="231F20"/>
                      </a:solidFill>
                      <a:prstDash val="solid"/>
                    </a:lnB>
                  </a:tcPr>
                </a:tc>
                <a:tc>
                  <a:txBody>
                    <a:bodyPr/>
                    <a:lstStyle/>
                    <a:p>
                      <a:pPr marL="291465">
                        <a:lnSpc>
                          <a:spcPts val="810"/>
                        </a:lnSpc>
                      </a:pPr>
                      <a:r>
                        <a:rPr sz="700" i="1" spc="10" dirty="0">
                          <a:solidFill>
                            <a:srgbClr val="231F20"/>
                          </a:solidFill>
                          <a:latin typeface="Arial"/>
                          <a:cs typeface="Arial"/>
                        </a:rPr>
                        <a:t>SQ</a:t>
                      </a:r>
                      <a:endParaRPr sz="700">
                        <a:latin typeface="Arial"/>
                        <a:cs typeface="Arial"/>
                      </a:endParaRPr>
                    </a:p>
                  </a:txBody>
                  <a:tcPr marL="0" marR="0" marT="0" marB="0">
                    <a:lnB w="12700">
                      <a:solidFill>
                        <a:srgbClr val="231F20"/>
                      </a:solidFill>
                      <a:prstDash val="solid"/>
                    </a:lnB>
                  </a:tcPr>
                </a:tc>
                <a:tc>
                  <a:txBody>
                    <a:bodyPr/>
                    <a:lstStyle/>
                    <a:p>
                      <a:pPr marL="153670">
                        <a:lnSpc>
                          <a:spcPts val="810"/>
                        </a:lnSpc>
                      </a:pPr>
                      <a:r>
                        <a:rPr sz="700" i="1" dirty="0">
                          <a:solidFill>
                            <a:srgbClr val="231F20"/>
                          </a:solidFill>
                          <a:latin typeface="Arial"/>
                          <a:cs typeface="Arial"/>
                        </a:rPr>
                        <a:t>P</a:t>
                      </a:r>
                      <a:endParaRPr sz="700">
                        <a:latin typeface="Arial"/>
                        <a:cs typeface="Arial"/>
                      </a:endParaRPr>
                    </a:p>
                  </a:txBody>
                  <a:tcPr marL="0" marR="0" marT="0" marB="0">
                    <a:lnB w="12700">
                      <a:solidFill>
                        <a:srgbClr val="231F20"/>
                      </a:solidFill>
                      <a:prstDash val="solid"/>
                    </a:lnB>
                  </a:tcPr>
                </a:tc>
                <a:tc>
                  <a:txBody>
                    <a:bodyPr/>
                    <a:lstStyle/>
                    <a:p>
                      <a:pPr>
                        <a:lnSpc>
                          <a:spcPct val="100000"/>
                        </a:lnSpc>
                      </a:pPr>
                      <a:endParaRPr sz="900">
                        <a:latin typeface="Times New Roman"/>
                        <a:cs typeface="Times New Roman"/>
                      </a:endParaRPr>
                    </a:p>
                  </a:txBody>
                  <a:tcPr marL="0" marR="0" marT="0" marB="0">
                    <a:lnB w="12700">
                      <a:solidFill>
                        <a:srgbClr val="231F20"/>
                      </a:solidFill>
                      <a:prstDash val="solid"/>
                    </a:lnB>
                  </a:tcPr>
                </a:tc>
                <a:tc>
                  <a:txBody>
                    <a:bodyPr/>
                    <a:lstStyle/>
                    <a:p>
                      <a:pPr>
                        <a:lnSpc>
                          <a:spcPct val="100000"/>
                        </a:lnSpc>
                      </a:pPr>
                      <a:endParaRPr sz="900">
                        <a:latin typeface="Times New Roman"/>
                        <a:cs typeface="Times New Roman"/>
                      </a:endParaRPr>
                    </a:p>
                  </a:txBody>
                  <a:tcPr marL="0" marR="0" marT="0" marB="0">
                    <a:lnB w="12700">
                      <a:solidFill>
                        <a:srgbClr val="231F20"/>
                      </a:solidFill>
                      <a:prstDash val="solid"/>
                    </a:lnB>
                  </a:tcPr>
                </a:tc>
                <a:tc>
                  <a:txBody>
                    <a:bodyPr/>
                    <a:lstStyle/>
                    <a:p>
                      <a:pPr>
                        <a:lnSpc>
                          <a:spcPct val="100000"/>
                        </a:lnSpc>
                      </a:pPr>
                      <a:endParaRPr sz="900">
                        <a:latin typeface="Times New Roman"/>
                        <a:cs typeface="Times New Roman"/>
                      </a:endParaRPr>
                    </a:p>
                  </a:txBody>
                  <a:tcPr marL="0" marR="0" marT="0" marB="0">
                    <a:lnB w="12700">
                      <a:solidFill>
                        <a:srgbClr val="231F20"/>
                      </a:solidFill>
                      <a:prstDash val="solid"/>
                    </a:lnB>
                  </a:tcPr>
                </a:tc>
                <a:tc>
                  <a:txBody>
                    <a:bodyPr/>
                    <a:lstStyle/>
                    <a:p>
                      <a:pPr algn="r">
                        <a:lnSpc>
                          <a:spcPts val="810"/>
                        </a:lnSpc>
                      </a:pPr>
                      <a:r>
                        <a:rPr sz="700" i="1" dirty="0">
                          <a:solidFill>
                            <a:srgbClr val="231F20"/>
                          </a:solidFill>
                          <a:latin typeface="Arial"/>
                          <a:cs typeface="Arial"/>
                        </a:rPr>
                        <a:t>A</a:t>
                      </a:r>
                      <a:endParaRPr sz="700">
                        <a:latin typeface="Arial"/>
                        <a:cs typeface="Arial"/>
                      </a:endParaRPr>
                    </a:p>
                  </a:txBody>
                  <a:tcPr marL="0" marR="0" marT="0" marB="0">
                    <a:lnB w="12700">
                      <a:solidFill>
                        <a:srgbClr val="231F20"/>
                      </a:solidFill>
                      <a:prstDash val="solid"/>
                    </a:lnB>
                  </a:tcPr>
                </a:tc>
                <a:tc>
                  <a:txBody>
                    <a:bodyPr/>
                    <a:lstStyle/>
                    <a:p>
                      <a:pPr>
                        <a:lnSpc>
                          <a:spcPct val="100000"/>
                        </a:lnSpc>
                      </a:pPr>
                      <a:endParaRPr sz="900">
                        <a:latin typeface="Times New Roman"/>
                        <a:cs typeface="Times New Roman"/>
                      </a:endParaRPr>
                    </a:p>
                  </a:txBody>
                  <a:tcPr marL="0" marR="0" marT="0" marB="0">
                    <a:lnB w="12700">
                      <a:solidFill>
                        <a:srgbClr val="231F20"/>
                      </a:solidFill>
                      <a:prstDash val="solid"/>
                    </a:lnB>
                  </a:tcPr>
                </a:tc>
                <a:extLst>
                  <a:ext uri="{0D108BD9-81ED-4DB2-BD59-A6C34878D82A}">
                    <a16:rowId xmlns:a16="http://schemas.microsoft.com/office/drawing/2014/main" val="10000"/>
                  </a:ext>
                </a:extLst>
              </a:tr>
              <a:tr h="183512">
                <a:tc gridSpan="5">
                  <a:txBody>
                    <a:bodyPr/>
                    <a:lstStyle/>
                    <a:p>
                      <a:pPr>
                        <a:lnSpc>
                          <a:spcPct val="100000"/>
                        </a:lnSpc>
                      </a:pPr>
                      <a:endParaRPr sz="900">
                        <a:latin typeface="Times New Roman"/>
                        <a:cs typeface="Times New Roman"/>
                      </a:endParaRPr>
                    </a:p>
                  </a:txBody>
                  <a:tcPr marL="0" marR="0" marT="0" marB="0">
                    <a:lnT w="12700">
                      <a:solidFill>
                        <a:srgbClr val="231F20"/>
                      </a:solidFill>
                      <a:prstDash val="solid"/>
                    </a:lnT>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a:txBody>
                    <a:bodyPr/>
                    <a:lstStyle/>
                    <a:p>
                      <a:pPr algn="r">
                        <a:lnSpc>
                          <a:spcPts val="760"/>
                        </a:lnSpc>
                        <a:spcBef>
                          <a:spcPts val="580"/>
                        </a:spcBef>
                      </a:pPr>
                      <a:r>
                        <a:rPr sz="700" dirty="0">
                          <a:solidFill>
                            <a:srgbClr val="231F20"/>
                          </a:solidFill>
                          <a:latin typeface="Arial MT"/>
                          <a:cs typeface="Arial MT"/>
                        </a:rPr>
                        <a:t>8</a:t>
                      </a:r>
                      <a:endParaRPr sz="700">
                        <a:latin typeface="Arial MT"/>
                        <a:cs typeface="Arial MT"/>
                      </a:endParaRPr>
                    </a:p>
                  </a:txBody>
                  <a:tcPr marL="0" marR="0" marT="73660" marB="0">
                    <a:lnT w="12700">
                      <a:solidFill>
                        <a:srgbClr val="231F20"/>
                      </a:solidFill>
                      <a:prstDash val="solid"/>
                    </a:lnT>
                  </a:tcPr>
                </a:tc>
                <a:tc>
                  <a:txBody>
                    <a:bodyPr/>
                    <a:lstStyle/>
                    <a:p>
                      <a:pPr algn="r">
                        <a:lnSpc>
                          <a:spcPts val="760"/>
                        </a:lnSpc>
                        <a:spcBef>
                          <a:spcPts val="580"/>
                        </a:spcBef>
                      </a:pPr>
                      <a:r>
                        <a:rPr sz="700" dirty="0">
                          <a:solidFill>
                            <a:srgbClr val="231F20"/>
                          </a:solidFill>
                          <a:latin typeface="Arial MT"/>
                          <a:cs typeface="Arial MT"/>
                        </a:rPr>
                        <a:t>9</a:t>
                      </a:r>
                      <a:endParaRPr sz="700">
                        <a:latin typeface="Arial MT"/>
                        <a:cs typeface="Arial MT"/>
                      </a:endParaRPr>
                    </a:p>
                  </a:txBody>
                  <a:tcPr marL="0" marR="0" marT="73660" marB="0">
                    <a:lnT w="12700">
                      <a:solidFill>
                        <a:srgbClr val="231F20"/>
                      </a:solidFill>
                      <a:prstDash val="solid"/>
                    </a:lnT>
                  </a:tcPr>
                </a:tc>
                <a:tc>
                  <a:txBody>
                    <a:bodyPr/>
                    <a:lstStyle/>
                    <a:p>
                      <a:pPr marR="24130" algn="r">
                        <a:lnSpc>
                          <a:spcPts val="760"/>
                        </a:lnSpc>
                        <a:spcBef>
                          <a:spcPts val="580"/>
                        </a:spcBef>
                      </a:pPr>
                      <a:r>
                        <a:rPr sz="700" spc="10" dirty="0">
                          <a:solidFill>
                            <a:srgbClr val="231F20"/>
                          </a:solidFill>
                          <a:latin typeface="Arial MT"/>
                          <a:cs typeface="Arial MT"/>
                        </a:rPr>
                        <a:t>10</a:t>
                      </a:r>
                      <a:endParaRPr sz="700">
                        <a:latin typeface="Arial MT"/>
                        <a:cs typeface="Arial MT"/>
                      </a:endParaRPr>
                    </a:p>
                  </a:txBody>
                  <a:tcPr marL="0" marR="0" marT="73660" marB="0">
                    <a:lnT w="12700">
                      <a:solidFill>
                        <a:srgbClr val="231F20"/>
                      </a:solidFill>
                      <a:prstDash val="solid"/>
                    </a:lnT>
                  </a:tcPr>
                </a:tc>
                <a:extLst>
                  <a:ext uri="{0D108BD9-81ED-4DB2-BD59-A6C34878D82A}">
                    <a16:rowId xmlns:a16="http://schemas.microsoft.com/office/drawing/2014/main" val="10001"/>
                  </a:ext>
                </a:extLst>
              </a:tr>
            </a:tbl>
          </a:graphicData>
        </a:graphic>
      </p:graphicFrame>
      <p:pic>
        <p:nvPicPr>
          <p:cNvPr id="11" name="object 11"/>
          <p:cNvPicPr/>
          <p:nvPr/>
        </p:nvPicPr>
        <p:blipFill>
          <a:blip r:embed="rId2" cstate="print"/>
          <a:stretch>
            <a:fillRect/>
          </a:stretch>
        </p:blipFill>
        <p:spPr>
          <a:xfrm>
            <a:off x="2338741" y="1508934"/>
            <a:ext cx="76695" cy="76706"/>
          </a:xfrm>
          <a:prstGeom prst="rect">
            <a:avLst/>
          </a:prstGeom>
        </p:spPr>
      </p:pic>
      <p:sp>
        <p:nvSpPr>
          <p:cNvPr id="12" name="object 12"/>
          <p:cNvSpPr/>
          <p:nvPr/>
        </p:nvSpPr>
        <p:spPr>
          <a:xfrm>
            <a:off x="427348" y="1495560"/>
            <a:ext cx="0" cy="118745"/>
          </a:xfrm>
          <a:custGeom>
            <a:avLst/>
            <a:gdLst/>
            <a:ahLst/>
            <a:cxnLst/>
            <a:rect l="l" t="t" r="r" b="b"/>
            <a:pathLst>
              <a:path h="118744">
                <a:moveTo>
                  <a:pt x="0" y="0"/>
                </a:moveTo>
                <a:lnTo>
                  <a:pt x="0" y="118231"/>
                </a:lnTo>
              </a:path>
            </a:pathLst>
          </a:custGeom>
          <a:ln w="5714">
            <a:solidFill>
              <a:srgbClr val="231F20"/>
            </a:solidFill>
          </a:ln>
        </p:spPr>
        <p:txBody>
          <a:bodyPr wrap="square" lIns="0" tIns="0" rIns="0" bIns="0" rtlCol="0"/>
          <a:lstStyle/>
          <a:p>
            <a:endParaRPr/>
          </a:p>
        </p:txBody>
      </p:sp>
      <p:sp>
        <p:nvSpPr>
          <p:cNvPr id="13" name="object 13"/>
          <p:cNvSpPr/>
          <p:nvPr/>
        </p:nvSpPr>
        <p:spPr>
          <a:xfrm>
            <a:off x="2788997" y="1495560"/>
            <a:ext cx="0" cy="118745"/>
          </a:xfrm>
          <a:custGeom>
            <a:avLst/>
            <a:gdLst/>
            <a:ahLst/>
            <a:cxnLst/>
            <a:rect l="l" t="t" r="r" b="b"/>
            <a:pathLst>
              <a:path h="118744">
                <a:moveTo>
                  <a:pt x="0" y="0"/>
                </a:moveTo>
                <a:lnTo>
                  <a:pt x="0" y="118231"/>
                </a:lnTo>
              </a:path>
            </a:pathLst>
          </a:custGeom>
          <a:ln w="5714">
            <a:solidFill>
              <a:srgbClr val="231F20"/>
            </a:solidFill>
          </a:ln>
        </p:spPr>
        <p:txBody>
          <a:bodyPr wrap="square" lIns="0" tIns="0" rIns="0" bIns="0" rtlCol="0"/>
          <a:lstStyle/>
          <a:p>
            <a:endParaRPr/>
          </a:p>
        </p:txBody>
      </p:sp>
      <p:sp>
        <p:nvSpPr>
          <p:cNvPr id="14" name="object 14"/>
          <p:cNvSpPr/>
          <p:nvPr/>
        </p:nvSpPr>
        <p:spPr>
          <a:xfrm>
            <a:off x="3172910" y="1495560"/>
            <a:ext cx="0" cy="118745"/>
          </a:xfrm>
          <a:custGeom>
            <a:avLst/>
            <a:gdLst/>
            <a:ahLst/>
            <a:cxnLst/>
            <a:rect l="l" t="t" r="r" b="b"/>
            <a:pathLst>
              <a:path h="118744">
                <a:moveTo>
                  <a:pt x="0" y="0"/>
                </a:moveTo>
                <a:lnTo>
                  <a:pt x="0" y="118231"/>
                </a:lnTo>
              </a:path>
            </a:pathLst>
          </a:custGeom>
          <a:ln w="5714">
            <a:solidFill>
              <a:srgbClr val="231F20"/>
            </a:solidFill>
          </a:ln>
        </p:spPr>
        <p:txBody>
          <a:bodyPr wrap="square" lIns="0" tIns="0" rIns="0" bIns="0" rtlCol="0"/>
          <a:lstStyle/>
          <a:p>
            <a:endParaRPr/>
          </a:p>
        </p:txBody>
      </p:sp>
      <p:sp>
        <p:nvSpPr>
          <p:cNvPr id="15" name="object 15"/>
          <p:cNvSpPr/>
          <p:nvPr/>
        </p:nvSpPr>
        <p:spPr>
          <a:xfrm>
            <a:off x="3562859" y="1495560"/>
            <a:ext cx="0" cy="118745"/>
          </a:xfrm>
          <a:custGeom>
            <a:avLst/>
            <a:gdLst/>
            <a:ahLst/>
            <a:cxnLst/>
            <a:rect l="l" t="t" r="r" b="b"/>
            <a:pathLst>
              <a:path h="118744">
                <a:moveTo>
                  <a:pt x="0" y="0"/>
                </a:moveTo>
                <a:lnTo>
                  <a:pt x="0" y="118231"/>
                </a:lnTo>
              </a:path>
            </a:pathLst>
          </a:custGeom>
          <a:ln w="5714">
            <a:solidFill>
              <a:srgbClr val="231F20"/>
            </a:solidFill>
          </a:ln>
        </p:spPr>
        <p:txBody>
          <a:bodyPr wrap="square" lIns="0" tIns="0" rIns="0" bIns="0" rtlCol="0"/>
          <a:lstStyle/>
          <a:p>
            <a:endParaRPr/>
          </a:p>
        </p:txBody>
      </p:sp>
      <p:sp>
        <p:nvSpPr>
          <p:cNvPr id="16" name="object 16"/>
          <p:cNvSpPr/>
          <p:nvPr/>
        </p:nvSpPr>
        <p:spPr>
          <a:xfrm>
            <a:off x="1596825" y="1495560"/>
            <a:ext cx="0" cy="118745"/>
          </a:xfrm>
          <a:custGeom>
            <a:avLst/>
            <a:gdLst/>
            <a:ahLst/>
            <a:cxnLst/>
            <a:rect l="l" t="t" r="r" b="b"/>
            <a:pathLst>
              <a:path h="118744">
                <a:moveTo>
                  <a:pt x="0" y="0"/>
                </a:moveTo>
                <a:lnTo>
                  <a:pt x="0" y="118231"/>
                </a:lnTo>
              </a:path>
            </a:pathLst>
          </a:custGeom>
          <a:ln w="5714">
            <a:solidFill>
              <a:srgbClr val="231F20"/>
            </a:solidFill>
          </a:ln>
        </p:spPr>
        <p:txBody>
          <a:bodyPr wrap="square" lIns="0" tIns="0" rIns="0" bIns="0" rtlCol="0"/>
          <a:lstStyle/>
          <a:p>
            <a:endParaRPr/>
          </a:p>
        </p:txBody>
      </p:sp>
      <p:sp>
        <p:nvSpPr>
          <p:cNvPr id="17" name="object 17"/>
          <p:cNvSpPr/>
          <p:nvPr/>
        </p:nvSpPr>
        <p:spPr>
          <a:xfrm>
            <a:off x="1207244" y="1495560"/>
            <a:ext cx="0" cy="118745"/>
          </a:xfrm>
          <a:custGeom>
            <a:avLst/>
            <a:gdLst/>
            <a:ahLst/>
            <a:cxnLst/>
            <a:rect l="l" t="t" r="r" b="b"/>
            <a:pathLst>
              <a:path h="118744">
                <a:moveTo>
                  <a:pt x="0" y="0"/>
                </a:moveTo>
                <a:lnTo>
                  <a:pt x="0" y="118231"/>
                </a:lnTo>
              </a:path>
            </a:pathLst>
          </a:custGeom>
          <a:ln w="5714">
            <a:solidFill>
              <a:srgbClr val="231F20"/>
            </a:solidFill>
          </a:ln>
        </p:spPr>
        <p:txBody>
          <a:bodyPr wrap="square" lIns="0" tIns="0" rIns="0" bIns="0" rtlCol="0"/>
          <a:lstStyle/>
          <a:p>
            <a:endParaRPr/>
          </a:p>
        </p:txBody>
      </p:sp>
      <p:sp>
        <p:nvSpPr>
          <p:cNvPr id="18" name="object 18"/>
          <p:cNvSpPr/>
          <p:nvPr/>
        </p:nvSpPr>
        <p:spPr>
          <a:xfrm>
            <a:off x="3952808" y="1495560"/>
            <a:ext cx="0" cy="118745"/>
          </a:xfrm>
          <a:custGeom>
            <a:avLst/>
            <a:gdLst/>
            <a:ahLst/>
            <a:cxnLst/>
            <a:rect l="l" t="t" r="r" b="b"/>
            <a:pathLst>
              <a:path h="118744">
                <a:moveTo>
                  <a:pt x="0" y="0"/>
                </a:moveTo>
                <a:lnTo>
                  <a:pt x="0" y="118231"/>
                </a:lnTo>
              </a:path>
            </a:pathLst>
          </a:custGeom>
          <a:ln w="5714">
            <a:solidFill>
              <a:srgbClr val="231F20"/>
            </a:solidFill>
          </a:ln>
        </p:spPr>
        <p:txBody>
          <a:bodyPr wrap="square" lIns="0" tIns="0" rIns="0" bIns="0" rtlCol="0"/>
          <a:lstStyle/>
          <a:p>
            <a:endParaRPr/>
          </a:p>
        </p:txBody>
      </p:sp>
      <p:sp>
        <p:nvSpPr>
          <p:cNvPr id="19" name="object 19"/>
          <p:cNvSpPr/>
          <p:nvPr/>
        </p:nvSpPr>
        <p:spPr>
          <a:xfrm>
            <a:off x="4306918" y="1495560"/>
            <a:ext cx="0" cy="118745"/>
          </a:xfrm>
          <a:custGeom>
            <a:avLst/>
            <a:gdLst/>
            <a:ahLst/>
            <a:cxnLst/>
            <a:rect l="l" t="t" r="r" b="b"/>
            <a:pathLst>
              <a:path h="118744">
                <a:moveTo>
                  <a:pt x="0" y="0"/>
                </a:moveTo>
                <a:lnTo>
                  <a:pt x="0" y="118231"/>
                </a:lnTo>
              </a:path>
            </a:pathLst>
          </a:custGeom>
          <a:ln w="5714">
            <a:solidFill>
              <a:srgbClr val="231F20"/>
            </a:solidFill>
          </a:ln>
        </p:spPr>
        <p:txBody>
          <a:bodyPr wrap="square" lIns="0" tIns="0" rIns="0" bIns="0" rtlCol="0"/>
          <a:lstStyle/>
          <a:p>
            <a:endParaRPr/>
          </a:p>
        </p:txBody>
      </p:sp>
      <p:sp>
        <p:nvSpPr>
          <p:cNvPr id="20" name="object 20"/>
          <p:cNvSpPr txBox="1"/>
          <p:nvPr/>
        </p:nvSpPr>
        <p:spPr>
          <a:xfrm>
            <a:off x="382977" y="1605302"/>
            <a:ext cx="76835" cy="135255"/>
          </a:xfrm>
          <a:prstGeom prst="rect">
            <a:avLst/>
          </a:prstGeom>
        </p:spPr>
        <p:txBody>
          <a:bodyPr vert="horz" wrap="square" lIns="0" tIns="15240" rIns="0" bIns="0" rtlCol="0">
            <a:spAutoFit/>
          </a:bodyPr>
          <a:lstStyle/>
          <a:p>
            <a:pPr marL="12700">
              <a:lnSpc>
                <a:spcPct val="100000"/>
              </a:lnSpc>
              <a:spcBef>
                <a:spcPts val="120"/>
              </a:spcBef>
            </a:pPr>
            <a:r>
              <a:rPr sz="700" spc="10" dirty="0">
                <a:solidFill>
                  <a:srgbClr val="231F20"/>
                </a:solidFill>
                <a:latin typeface="Arial MT"/>
                <a:cs typeface="Arial MT"/>
              </a:rPr>
              <a:t>0</a:t>
            </a:r>
            <a:endParaRPr sz="700">
              <a:latin typeface="Arial MT"/>
              <a:cs typeface="Arial MT"/>
            </a:endParaRPr>
          </a:p>
        </p:txBody>
      </p:sp>
      <p:sp>
        <p:nvSpPr>
          <p:cNvPr id="21" name="object 21"/>
          <p:cNvSpPr/>
          <p:nvPr/>
        </p:nvSpPr>
        <p:spPr>
          <a:xfrm>
            <a:off x="813325" y="1495560"/>
            <a:ext cx="0" cy="118745"/>
          </a:xfrm>
          <a:custGeom>
            <a:avLst/>
            <a:gdLst/>
            <a:ahLst/>
            <a:cxnLst/>
            <a:rect l="l" t="t" r="r" b="b"/>
            <a:pathLst>
              <a:path h="118744">
                <a:moveTo>
                  <a:pt x="0" y="0"/>
                </a:moveTo>
                <a:lnTo>
                  <a:pt x="0" y="118231"/>
                </a:lnTo>
              </a:path>
            </a:pathLst>
          </a:custGeom>
          <a:ln w="5714">
            <a:solidFill>
              <a:srgbClr val="231F20"/>
            </a:solidFill>
          </a:ln>
        </p:spPr>
        <p:txBody>
          <a:bodyPr wrap="square" lIns="0" tIns="0" rIns="0" bIns="0" rtlCol="0"/>
          <a:lstStyle/>
          <a:p>
            <a:endParaRPr/>
          </a:p>
        </p:txBody>
      </p:sp>
      <p:pic>
        <p:nvPicPr>
          <p:cNvPr id="22" name="object 22"/>
          <p:cNvPicPr/>
          <p:nvPr/>
        </p:nvPicPr>
        <p:blipFill>
          <a:blip r:embed="rId2" cstate="print"/>
          <a:stretch>
            <a:fillRect/>
          </a:stretch>
        </p:blipFill>
        <p:spPr>
          <a:xfrm>
            <a:off x="1953619" y="1508934"/>
            <a:ext cx="76695" cy="76706"/>
          </a:xfrm>
          <a:prstGeom prst="rect">
            <a:avLst/>
          </a:prstGeom>
        </p:spPr>
      </p:pic>
    </p:spTree>
  </p:cSld>
  <p:clrMapOvr>
    <a:masterClrMapping/>
  </p:clrMapOvr>
  <p:transition>
    <p:cut/>
  </p:transition>
</p:sld>
</file>

<file path=ppt/slides/slide8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645958"/>
            <a:ext cx="3700779" cy="535940"/>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These hypothetical scenarios show that the principal may suffer  varying amounts of agency loss when policymaking power is  delegated to an agent.</a:t>
            </a:r>
          </a:p>
        </p:txBody>
      </p:sp>
      <p:sp>
        <p:nvSpPr>
          <p:cNvPr id="3" name="object 3"/>
          <p:cNvSpPr txBox="1"/>
          <p:nvPr/>
        </p:nvSpPr>
        <p:spPr>
          <a:xfrm>
            <a:off x="347294" y="1522182"/>
            <a:ext cx="3552190" cy="895985"/>
          </a:xfrm>
          <a:prstGeom prst="rect">
            <a:avLst/>
          </a:prstGeom>
        </p:spPr>
        <p:txBody>
          <a:bodyPr vert="horz" wrap="square" lIns="0" tIns="6985" rIns="0" bIns="0" rtlCol="0">
            <a:spAutoFit/>
          </a:bodyPr>
          <a:lstStyle/>
          <a:p>
            <a:pPr marL="12700" marR="5080">
              <a:lnSpc>
                <a:spcPct val="102600"/>
              </a:lnSpc>
              <a:spcBef>
                <a:spcPts val="55"/>
              </a:spcBef>
            </a:pPr>
            <a:r>
              <a:rPr sz="1100" dirty="0">
                <a:cs typeface="Tahoma"/>
              </a:rPr>
              <a:t>However, they also show that the principal is often better off  delegating than maintaining the status quo.</a:t>
            </a:r>
          </a:p>
          <a:p>
            <a:pPr>
              <a:lnSpc>
                <a:spcPct val="100000"/>
              </a:lnSpc>
            </a:pPr>
            <a:endParaRPr sz="1100" dirty="0">
              <a:solidFill>
                <a:srgbClr val="00B0F0"/>
              </a:solidFill>
              <a:cs typeface="Tahoma"/>
            </a:endParaRPr>
          </a:p>
          <a:p>
            <a:pPr>
              <a:lnSpc>
                <a:spcPct val="100000"/>
              </a:lnSpc>
              <a:spcBef>
                <a:spcPts val="30"/>
              </a:spcBef>
            </a:pPr>
            <a:endParaRPr sz="1250" dirty="0">
              <a:solidFill>
                <a:srgbClr val="00B0F0"/>
              </a:solidFill>
              <a:cs typeface="Tahoma"/>
            </a:endParaRPr>
          </a:p>
          <a:p>
            <a:pPr marL="12700">
              <a:lnSpc>
                <a:spcPct val="100000"/>
              </a:lnSpc>
              <a:spcBef>
                <a:spcPts val="5"/>
              </a:spcBef>
            </a:pPr>
            <a:r>
              <a:rPr sz="1100" dirty="0">
                <a:solidFill>
                  <a:srgbClr val="00B0F0"/>
                </a:solidFill>
                <a:cs typeface="Tahoma"/>
              </a:rPr>
              <a:t>The power of the agent isn’t unconditional.</a:t>
            </a:r>
          </a:p>
        </p:txBody>
      </p:sp>
    </p:spTree>
  </p:cSld>
  <p:clrMapOvr>
    <a:masterClrMapping/>
  </p:clrMapOvr>
  <p:transition>
    <p:cut/>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151215"/>
            <a:ext cx="3913504" cy="535940"/>
          </a:xfrm>
          <a:prstGeom prst="rect">
            <a:avLst/>
          </a:prstGeom>
        </p:spPr>
        <p:txBody>
          <a:bodyPr vert="horz" wrap="square" lIns="0" tIns="6985" rIns="0" bIns="0" rtlCol="0">
            <a:spAutoFit/>
          </a:bodyPr>
          <a:lstStyle/>
          <a:p>
            <a:pPr marL="12700" marR="5080">
              <a:lnSpc>
                <a:spcPct val="102600"/>
              </a:lnSpc>
              <a:spcBef>
                <a:spcPts val="55"/>
              </a:spcBef>
            </a:pPr>
            <a:r>
              <a:rPr sz="1100" dirty="0">
                <a:cs typeface="Tahoma"/>
              </a:rPr>
              <a:t>In addition to legislative responsibility, semi-presidential  democracies also have </a:t>
            </a:r>
            <a:r>
              <a:rPr sz="1100" dirty="0">
                <a:solidFill>
                  <a:srgbClr val="00B0F0"/>
                </a:solidFill>
                <a:cs typeface="Tahoma"/>
              </a:rPr>
              <a:t>a head of state who’s popularly elected for a  fixed term.</a:t>
            </a:r>
          </a:p>
        </p:txBody>
      </p:sp>
    </p:spTree>
  </p:cSld>
  <p:clrMapOvr>
    <a:masterClrMapping/>
  </p:clrMapOvr>
  <p:transition>
    <p:cut/>
  </p:transition>
</p:sld>
</file>

<file path=ppt/slides/slide9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96494" y="674343"/>
            <a:ext cx="3874770" cy="1682768"/>
          </a:xfrm>
          <a:prstGeom prst="rect">
            <a:avLst/>
          </a:prstGeom>
        </p:spPr>
        <p:txBody>
          <a:bodyPr vert="horz" wrap="square" lIns="0" tIns="6985" rIns="0" bIns="0" rtlCol="0">
            <a:spAutoFit/>
          </a:bodyPr>
          <a:lstStyle/>
          <a:p>
            <a:pPr marL="63500" marR="382905">
              <a:lnSpc>
                <a:spcPct val="102600"/>
              </a:lnSpc>
              <a:spcBef>
                <a:spcPts val="55"/>
              </a:spcBef>
            </a:pPr>
            <a:r>
              <a:rPr sz="1100" dirty="0">
                <a:solidFill>
                  <a:srgbClr val="00B0F0"/>
                </a:solidFill>
                <a:cs typeface="Tahoma"/>
              </a:rPr>
              <a:t>Principal-agent problems often arise due to incomplete and  asymmetric information.</a:t>
            </a:r>
          </a:p>
          <a:p>
            <a:pPr>
              <a:lnSpc>
                <a:spcPct val="100000"/>
              </a:lnSpc>
              <a:spcBef>
                <a:spcPts val="25"/>
              </a:spcBef>
            </a:pPr>
            <a:endParaRPr sz="1400" dirty="0">
              <a:solidFill>
                <a:srgbClr val="00B0F0"/>
              </a:solidFill>
              <a:cs typeface="Tahoma"/>
            </a:endParaRPr>
          </a:p>
          <a:p>
            <a:pPr marL="340360" marR="55880" indent="-139065" algn="just">
              <a:lnSpc>
                <a:spcPct val="102600"/>
              </a:lnSpc>
              <a:buClr>
                <a:srgbClr val="000000"/>
              </a:buClr>
              <a:buFont typeface="Arial"/>
              <a:buChar char="•"/>
              <a:tabLst>
                <a:tab pos="340995" algn="l"/>
              </a:tabLst>
            </a:pPr>
            <a:r>
              <a:rPr sz="1100" dirty="0">
                <a:solidFill>
                  <a:srgbClr val="00B0F0"/>
                </a:solidFill>
                <a:cs typeface="Tahoma"/>
              </a:rPr>
              <a:t>Adverse selection </a:t>
            </a:r>
            <a:r>
              <a:rPr sz="1100" dirty="0">
                <a:cs typeface="Tahoma"/>
              </a:rPr>
              <a:t>occurs when the agent has attributes that  are hidden from the principal. </a:t>
            </a:r>
            <a:r>
              <a:rPr sz="1100" dirty="0">
                <a:solidFill>
                  <a:srgbClr val="00B0F0"/>
                </a:solidFill>
                <a:cs typeface="Tahoma"/>
              </a:rPr>
              <a:t>Types</a:t>
            </a:r>
            <a:r>
              <a:rPr sz="1100" dirty="0">
                <a:solidFill>
                  <a:srgbClr val="FF0000"/>
                </a:solidFill>
                <a:cs typeface="Tahoma"/>
              </a:rPr>
              <a:t> </a:t>
            </a:r>
            <a:r>
              <a:rPr sz="1100" dirty="0">
                <a:cs typeface="Tahoma"/>
              </a:rPr>
              <a:t>are unobserved.</a:t>
            </a:r>
          </a:p>
          <a:p>
            <a:pPr>
              <a:lnSpc>
                <a:spcPct val="100000"/>
              </a:lnSpc>
              <a:spcBef>
                <a:spcPts val="25"/>
              </a:spcBef>
              <a:buFont typeface="Arial"/>
              <a:buChar char="•"/>
            </a:pPr>
            <a:endParaRPr sz="1600" dirty="0">
              <a:cs typeface="Tahoma"/>
            </a:endParaRPr>
          </a:p>
          <a:p>
            <a:pPr marL="340360" marR="67310" indent="-139065" algn="just">
              <a:lnSpc>
                <a:spcPct val="102600"/>
              </a:lnSpc>
              <a:buClr>
                <a:srgbClr val="000000"/>
              </a:buClr>
              <a:buFont typeface="Arial"/>
              <a:buChar char="•"/>
              <a:tabLst>
                <a:tab pos="340995" algn="l"/>
              </a:tabLst>
            </a:pPr>
            <a:r>
              <a:rPr sz="1100" dirty="0">
                <a:solidFill>
                  <a:srgbClr val="00B0F0"/>
                </a:solidFill>
                <a:cs typeface="Tahoma"/>
              </a:rPr>
              <a:t>Moral hazard </a:t>
            </a:r>
            <a:r>
              <a:rPr sz="1100" dirty="0">
                <a:cs typeface="Tahoma"/>
              </a:rPr>
              <a:t>occurs when the agent has the opportunity to  take actions that are hidden from the principal. </a:t>
            </a:r>
            <a:r>
              <a:rPr sz="1100" dirty="0">
                <a:solidFill>
                  <a:srgbClr val="00B0F0"/>
                </a:solidFill>
                <a:cs typeface="Tahoma"/>
              </a:rPr>
              <a:t>Actions</a:t>
            </a:r>
            <a:r>
              <a:rPr sz="1100" dirty="0">
                <a:solidFill>
                  <a:srgbClr val="FF0000"/>
                </a:solidFill>
                <a:cs typeface="Tahoma"/>
              </a:rPr>
              <a:t> </a:t>
            </a:r>
            <a:r>
              <a:rPr sz="1100" dirty="0">
                <a:cs typeface="Tahoma"/>
              </a:rPr>
              <a:t>are  unobserved.</a:t>
            </a:r>
          </a:p>
        </p:txBody>
      </p:sp>
    </p:spTree>
  </p:cSld>
  <p:clrMapOvr>
    <a:masterClrMapping/>
  </p:clrMapOvr>
  <p:transition>
    <p:cut/>
  </p:transition>
</p:sld>
</file>

<file path=ppt/slides/slide9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870050"/>
            <a:ext cx="3796665" cy="1174115"/>
          </a:xfrm>
          <a:prstGeom prst="rect">
            <a:avLst/>
          </a:prstGeom>
        </p:spPr>
        <p:txBody>
          <a:bodyPr vert="horz" wrap="square" lIns="0" tIns="6985" rIns="0" bIns="0" rtlCol="0">
            <a:spAutoFit/>
          </a:bodyPr>
          <a:lstStyle/>
          <a:p>
            <a:pPr marL="12700" marR="5080">
              <a:lnSpc>
                <a:spcPct val="102600"/>
              </a:lnSpc>
              <a:spcBef>
                <a:spcPts val="55"/>
              </a:spcBef>
            </a:pPr>
            <a:r>
              <a:rPr sz="1100" dirty="0">
                <a:solidFill>
                  <a:srgbClr val="00B0F0"/>
                </a:solidFill>
                <a:cs typeface="Tahoma"/>
              </a:rPr>
              <a:t>Principals generally adopt ex ante or ex post mechanisms to gain  information about their agents.</a:t>
            </a:r>
          </a:p>
          <a:p>
            <a:pPr>
              <a:lnSpc>
                <a:spcPct val="100000"/>
              </a:lnSpc>
            </a:pPr>
            <a:endParaRPr sz="1450" dirty="0">
              <a:cs typeface="Tahoma"/>
            </a:endParaRPr>
          </a:p>
          <a:p>
            <a:pPr marL="289560" indent="-177800">
              <a:lnSpc>
                <a:spcPct val="100000"/>
              </a:lnSpc>
              <a:buAutoNum type="arabicPeriod"/>
              <a:tabLst>
                <a:tab pos="290195" algn="l"/>
              </a:tabLst>
            </a:pPr>
            <a:r>
              <a:rPr sz="1100" dirty="0">
                <a:cs typeface="Tahoma"/>
              </a:rPr>
              <a:t>Ex ante mechanisms.</a:t>
            </a:r>
          </a:p>
          <a:p>
            <a:pPr>
              <a:lnSpc>
                <a:spcPct val="100000"/>
              </a:lnSpc>
              <a:spcBef>
                <a:spcPts val="55"/>
              </a:spcBef>
              <a:buFont typeface="Tahoma"/>
              <a:buAutoNum type="arabicPeriod"/>
            </a:pPr>
            <a:endParaRPr sz="1600" dirty="0">
              <a:cs typeface="Tahoma"/>
            </a:endParaRPr>
          </a:p>
          <a:p>
            <a:pPr marL="289560" indent="-177800">
              <a:lnSpc>
                <a:spcPct val="100000"/>
              </a:lnSpc>
              <a:buAutoNum type="arabicPeriod"/>
              <a:tabLst>
                <a:tab pos="290195" algn="l"/>
              </a:tabLst>
            </a:pPr>
            <a:r>
              <a:rPr sz="1100" dirty="0">
                <a:cs typeface="Tahoma"/>
              </a:rPr>
              <a:t>Ex post mechanisms.</a:t>
            </a:r>
          </a:p>
        </p:txBody>
      </p:sp>
    </p:spTree>
  </p:cSld>
  <p:clrMapOvr>
    <a:masterClrMapping/>
  </p:clrMapOvr>
  <p:transition>
    <p:cut/>
  </p:transition>
</p:sld>
</file>

<file path=ppt/slides/slide9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731899"/>
            <a:ext cx="3915511" cy="547021"/>
          </a:xfrm>
          <a:prstGeom prst="rect">
            <a:avLst/>
          </a:prstGeom>
        </p:spPr>
        <p:txBody>
          <a:bodyPr vert="horz" wrap="square" lIns="0" tIns="202704" rIns="0" bIns="0" rtlCol="0">
            <a:spAutoFit/>
          </a:bodyPr>
          <a:lstStyle/>
          <a:p>
            <a:pPr marL="12700" marR="5080">
              <a:lnSpc>
                <a:spcPct val="102600"/>
              </a:lnSpc>
              <a:spcBef>
                <a:spcPts val="55"/>
              </a:spcBef>
            </a:pPr>
            <a:r>
              <a:rPr dirty="0">
                <a:solidFill>
                  <a:srgbClr val="00B0F0"/>
                </a:solidFill>
                <a:latin typeface="+mn-lt"/>
              </a:rPr>
              <a:t>Ex ante mechanisms </a:t>
            </a:r>
            <a:r>
              <a:rPr dirty="0">
                <a:latin typeface="+mn-lt"/>
              </a:rPr>
              <a:t>help principals to learn about their agents  before these agents are chosen.</a:t>
            </a:r>
          </a:p>
        </p:txBody>
      </p:sp>
      <p:sp>
        <p:nvSpPr>
          <p:cNvPr id="3" name="object 3"/>
          <p:cNvSpPr txBox="1"/>
          <p:nvPr/>
        </p:nvSpPr>
        <p:spPr>
          <a:xfrm>
            <a:off x="347294" y="1631770"/>
            <a:ext cx="3494404" cy="349391"/>
          </a:xfrm>
          <a:prstGeom prst="rect">
            <a:avLst/>
          </a:prstGeom>
        </p:spPr>
        <p:txBody>
          <a:bodyPr vert="horz" wrap="square" lIns="0" tIns="6985" rIns="0" bIns="0" rtlCol="0">
            <a:spAutoFit/>
          </a:bodyPr>
          <a:lstStyle/>
          <a:p>
            <a:pPr marL="12700" marR="5080">
              <a:lnSpc>
                <a:spcPct val="102600"/>
              </a:lnSpc>
              <a:spcBef>
                <a:spcPts val="55"/>
              </a:spcBef>
            </a:pPr>
            <a:r>
              <a:rPr sz="1100" dirty="0">
                <a:cs typeface="Tahoma"/>
              </a:rPr>
              <a:t>These mechanisms are useful if principal anticipates adverse  selection problems.</a:t>
            </a:r>
            <a:endParaRPr sz="1100">
              <a:cs typeface="Tahoma"/>
            </a:endParaRPr>
          </a:p>
        </p:txBody>
      </p:sp>
    </p:spTree>
  </p:cSld>
  <p:clrMapOvr>
    <a:masterClrMapping/>
  </p:clrMapOvr>
  <p:transition>
    <p:cut/>
  </p:transition>
</p:sld>
</file>

<file path=ppt/slides/slide9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34594" y="949654"/>
            <a:ext cx="3294379" cy="1001556"/>
          </a:xfrm>
          <a:prstGeom prst="rect">
            <a:avLst/>
          </a:prstGeom>
        </p:spPr>
        <p:txBody>
          <a:bodyPr vert="horz" wrap="square" lIns="0" tIns="11430" rIns="0" bIns="0" rtlCol="0">
            <a:spAutoFit/>
          </a:bodyPr>
          <a:lstStyle/>
          <a:p>
            <a:pPr marL="25400">
              <a:lnSpc>
                <a:spcPct val="100000"/>
              </a:lnSpc>
              <a:spcBef>
                <a:spcPts val="90"/>
              </a:spcBef>
            </a:pPr>
            <a:r>
              <a:rPr sz="1100" dirty="0">
                <a:solidFill>
                  <a:srgbClr val="00B0F0"/>
                </a:solidFill>
                <a:cs typeface="Tahoma"/>
              </a:rPr>
              <a:t>There are two general categories of ex ante mechanisms</a:t>
            </a:r>
          </a:p>
          <a:p>
            <a:pPr>
              <a:lnSpc>
                <a:spcPct val="100000"/>
              </a:lnSpc>
            </a:pPr>
            <a:endParaRPr sz="1450" dirty="0">
              <a:cs typeface="Tahoma"/>
            </a:endParaRPr>
          </a:p>
          <a:p>
            <a:pPr marL="302260" indent="-139065">
              <a:lnSpc>
                <a:spcPct val="100000"/>
              </a:lnSpc>
              <a:buFont typeface="Arial"/>
              <a:buChar char="•"/>
              <a:tabLst>
                <a:tab pos="302895" algn="l"/>
              </a:tabLst>
            </a:pPr>
            <a:r>
              <a:rPr sz="1100" dirty="0">
                <a:cs typeface="Tahoma"/>
              </a:rPr>
              <a:t>Screening</a:t>
            </a:r>
          </a:p>
          <a:p>
            <a:pPr>
              <a:lnSpc>
                <a:spcPct val="100000"/>
              </a:lnSpc>
              <a:spcBef>
                <a:spcPts val="55"/>
              </a:spcBef>
              <a:buFont typeface="Arial"/>
              <a:buChar char="•"/>
            </a:pPr>
            <a:endParaRPr sz="1600" dirty="0">
              <a:cs typeface="Tahoma"/>
            </a:endParaRPr>
          </a:p>
          <a:p>
            <a:pPr marL="302260" indent="-139065">
              <a:lnSpc>
                <a:spcPct val="100000"/>
              </a:lnSpc>
              <a:buFont typeface="Arial"/>
              <a:buChar char="•"/>
              <a:tabLst>
                <a:tab pos="302895" algn="l"/>
              </a:tabLst>
            </a:pPr>
            <a:r>
              <a:rPr sz="1100" dirty="0">
                <a:cs typeface="Tahoma"/>
              </a:rPr>
              <a:t>Selection</a:t>
            </a:r>
          </a:p>
        </p:txBody>
      </p:sp>
    </p:spTree>
  </p:cSld>
  <p:clrMapOvr>
    <a:masterClrMapping/>
  </p:clrMapOvr>
  <p:transition>
    <p:cut/>
  </p:transition>
</p:sld>
</file>

<file path=ppt/slides/slide9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731899"/>
            <a:ext cx="3915511" cy="547021"/>
          </a:xfrm>
          <a:prstGeom prst="rect">
            <a:avLst/>
          </a:prstGeom>
        </p:spPr>
        <p:txBody>
          <a:bodyPr vert="horz" wrap="square" lIns="0" tIns="202704" rIns="0" bIns="0" rtlCol="0">
            <a:spAutoFit/>
          </a:bodyPr>
          <a:lstStyle/>
          <a:p>
            <a:pPr marL="12700" marR="5080">
              <a:lnSpc>
                <a:spcPct val="102600"/>
              </a:lnSpc>
              <a:spcBef>
                <a:spcPts val="55"/>
              </a:spcBef>
            </a:pPr>
            <a:r>
              <a:rPr dirty="0">
                <a:solidFill>
                  <a:srgbClr val="00B0F0"/>
                </a:solidFill>
                <a:latin typeface="+mn-lt"/>
              </a:rPr>
              <a:t>Ex post mechanisms </a:t>
            </a:r>
            <a:r>
              <a:rPr dirty="0">
                <a:latin typeface="+mn-lt"/>
              </a:rPr>
              <a:t>are used to learn about the actions of agents  after they’ve occurred.</a:t>
            </a:r>
          </a:p>
        </p:txBody>
      </p:sp>
      <p:sp>
        <p:nvSpPr>
          <p:cNvPr id="3" name="object 3"/>
          <p:cNvSpPr txBox="1"/>
          <p:nvPr/>
        </p:nvSpPr>
        <p:spPr>
          <a:xfrm>
            <a:off x="347294" y="1631770"/>
            <a:ext cx="3817620" cy="349391"/>
          </a:xfrm>
          <a:prstGeom prst="rect">
            <a:avLst/>
          </a:prstGeom>
        </p:spPr>
        <p:txBody>
          <a:bodyPr vert="horz" wrap="square" lIns="0" tIns="6985" rIns="0" bIns="0" rtlCol="0">
            <a:spAutoFit/>
          </a:bodyPr>
          <a:lstStyle/>
          <a:p>
            <a:pPr marL="12700" marR="5080">
              <a:lnSpc>
                <a:spcPct val="102600"/>
              </a:lnSpc>
              <a:spcBef>
                <a:spcPts val="55"/>
              </a:spcBef>
            </a:pPr>
            <a:r>
              <a:rPr sz="1100" dirty="0">
                <a:cs typeface="Tahoma"/>
              </a:rPr>
              <a:t>These mechanisms are useful if principal anticipates moral hazard  problems.</a:t>
            </a:r>
            <a:endParaRPr sz="1100">
              <a:cs typeface="Tahoma"/>
            </a:endParaRPr>
          </a:p>
        </p:txBody>
      </p:sp>
    </p:spTree>
  </p:cSld>
  <p:clrMapOvr>
    <a:masterClrMapping/>
  </p:clrMapOvr>
  <p:transition>
    <p:cut/>
  </p:transition>
</p:sld>
</file>

<file path=ppt/slides/slide9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801229"/>
            <a:ext cx="3911600" cy="1346200"/>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cs typeface="Tahoma"/>
              </a:rPr>
              <a:t>There are two general categories of ex post mechanisms</a:t>
            </a:r>
          </a:p>
          <a:p>
            <a:pPr>
              <a:lnSpc>
                <a:spcPct val="100000"/>
              </a:lnSpc>
              <a:spcBef>
                <a:spcPts val="25"/>
              </a:spcBef>
            </a:pPr>
            <a:endParaRPr sz="1400" dirty="0">
              <a:solidFill>
                <a:srgbClr val="00B0F0"/>
              </a:solidFill>
              <a:cs typeface="Tahoma"/>
            </a:endParaRPr>
          </a:p>
          <a:p>
            <a:pPr marL="289560" marR="13335" indent="-177165">
              <a:lnSpc>
                <a:spcPct val="102600"/>
              </a:lnSpc>
              <a:buAutoNum type="arabicPeriod"/>
              <a:tabLst>
                <a:tab pos="290195" algn="l"/>
              </a:tabLst>
            </a:pPr>
            <a:r>
              <a:rPr sz="1100" dirty="0">
                <a:cs typeface="Tahoma"/>
              </a:rPr>
              <a:t>In a </a:t>
            </a:r>
            <a:r>
              <a:rPr sz="1100" dirty="0">
                <a:solidFill>
                  <a:srgbClr val="00B0F0"/>
                </a:solidFill>
                <a:cs typeface="Tahoma"/>
              </a:rPr>
              <a:t>fire alarm system, </a:t>
            </a:r>
            <a:r>
              <a:rPr sz="1100" dirty="0">
                <a:cs typeface="Tahoma"/>
              </a:rPr>
              <a:t>the principal relies on information from  others to learn about what the agent is doing.</a:t>
            </a:r>
          </a:p>
          <a:p>
            <a:pPr>
              <a:lnSpc>
                <a:spcPct val="100000"/>
              </a:lnSpc>
              <a:spcBef>
                <a:spcPts val="20"/>
              </a:spcBef>
              <a:buFont typeface="Tahoma"/>
              <a:buAutoNum type="arabicPeriod"/>
            </a:pPr>
            <a:endParaRPr sz="1600" dirty="0">
              <a:cs typeface="Tahoma"/>
            </a:endParaRPr>
          </a:p>
          <a:p>
            <a:pPr marL="289560" marR="5080" indent="-177165">
              <a:lnSpc>
                <a:spcPct val="102600"/>
              </a:lnSpc>
              <a:spcBef>
                <a:spcPts val="5"/>
              </a:spcBef>
              <a:buAutoNum type="arabicPeriod"/>
              <a:tabLst>
                <a:tab pos="290195" algn="l"/>
              </a:tabLst>
            </a:pPr>
            <a:r>
              <a:rPr sz="1100" dirty="0">
                <a:cs typeface="Tahoma"/>
              </a:rPr>
              <a:t>In a </a:t>
            </a:r>
            <a:r>
              <a:rPr sz="1100" dirty="0">
                <a:solidFill>
                  <a:srgbClr val="00B0F0"/>
                </a:solidFill>
                <a:cs typeface="Tahoma"/>
              </a:rPr>
              <a:t>police patrol system, </a:t>
            </a:r>
            <a:r>
              <a:rPr sz="1100" dirty="0">
                <a:cs typeface="Tahoma"/>
              </a:rPr>
              <a:t>the principal monitors the actions of  their agents themself.</a:t>
            </a:r>
          </a:p>
        </p:txBody>
      </p:sp>
    </p:spTree>
  </p:cSld>
  <p:clrMapOvr>
    <a:masterClrMapping/>
  </p:clrMapOvr>
  <p:transition>
    <p:cut/>
  </p:transition>
</p:sld>
</file>

<file path=ppt/slides/slide9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645958"/>
            <a:ext cx="3913504" cy="349391"/>
          </a:xfrm>
          <a:prstGeom prst="rect">
            <a:avLst/>
          </a:prstGeom>
        </p:spPr>
        <p:txBody>
          <a:bodyPr vert="horz" wrap="square" lIns="0" tIns="6985" rIns="0" bIns="0" rtlCol="0">
            <a:spAutoFit/>
          </a:bodyPr>
          <a:lstStyle/>
          <a:p>
            <a:pPr marL="12700" marR="5080">
              <a:lnSpc>
                <a:spcPct val="102600"/>
              </a:lnSpc>
              <a:spcBef>
                <a:spcPts val="55"/>
              </a:spcBef>
            </a:pPr>
            <a:r>
              <a:rPr dirty="0">
                <a:solidFill>
                  <a:srgbClr val="00B0F0"/>
                </a:solidFill>
                <a:latin typeface="+mn-lt"/>
              </a:rPr>
              <a:t>Delegation problems are greater in presidential democracies than in  parliamentary ones.</a:t>
            </a:r>
          </a:p>
        </p:txBody>
      </p:sp>
      <p:sp>
        <p:nvSpPr>
          <p:cNvPr id="3" name="object 3"/>
          <p:cNvSpPr txBox="1"/>
          <p:nvPr/>
        </p:nvSpPr>
        <p:spPr>
          <a:xfrm>
            <a:off x="347294" y="1350110"/>
            <a:ext cx="3879215" cy="1064843"/>
          </a:xfrm>
          <a:prstGeom prst="rect">
            <a:avLst/>
          </a:prstGeom>
        </p:spPr>
        <p:txBody>
          <a:bodyPr vert="horz" wrap="square" lIns="0" tIns="6985" rIns="0" bIns="0" rtlCol="0">
            <a:spAutoFit/>
          </a:bodyPr>
          <a:lstStyle/>
          <a:p>
            <a:pPr marL="12700" marR="5080">
              <a:lnSpc>
                <a:spcPct val="102600"/>
              </a:lnSpc>
              <a:spcBef>
                <a:spcPts val="55"/>
              </a:spcBef>
            </a:pPr>
            <a:r>
              <a:rPr sz="1100" dirty="0">
                <a:cs typeface="Tahoma"/>
              </a:rPr>
              <a:t>Presidential democracies have a complex multiple chain delegation  process and transactional executive-legislative relations.</a:t>
            </a:r>
            <a:endParaRPr sz="1100">
              <a:cs typeface="Tahoma"/>
            </a:endParaRPr>
          </a:p>
          <a:p>
            <a:pPr>
              <a:lnSpc>
                <a:spcPct val="100000"/>
              </a:lnSpc>
            </a:pPr>
            <a:endParaRPr sz="1100">
              <a:cs typeface="Tahoma"/>
            </a:endParaRPr>
          </a:p>
          <a:p>
            <a:pPr>
              <a:lnSpc>
                <a:spcPct val="100000"/>
              </a:lnSpc>
              <a:spcBef>
                <a:spcPts val="55"/>
              </a:spcBef>
            </a:pPr>
            <a:endParaRPr sz="1200">
              <a:cs typeface="Tahoma"/>
            </a:endParaRPr>
          </a:p>
          <a:p>
            <a:pPr marL="12700" marR="132080">
              <a:lnSpc>
                <a:spcPct val="102699"/>
              </a:lnSpc>
              <a:spcBef>
                <a:spcPts val="5"/>
              </a:spcBef>
            </a:pPr>
            <a:r>
              <a:rPr sz="1100" dirty="0">
                <a:cs typeface="Tahoma"/>
              </a:rPr>
              <a:t>Parliamentary democracies have a simple single chain delegation  process and hierarchical executive-legislative relations.</a:t>
            </a:r>
            <a:endParaRPr sz="1100">
              <a:cs typeface="Tahoma"/>
            </a:endParaRPr>
          </a:p>
        </p:txBody>
      </p:sp>
    </p:spTree>
  </p:cSld>
  <p:clrMapOvr>
    <a:masterClrMapping/>
  </p:clrMapOvr>
  <p:transition>
    <p:cu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487</TotalTime>
  <Words>4406</Words>
  <Application>Microsoft Office PowerPoint</Application>
  <PresentationFormat>Custom</PresentationFormat>
  <Paragraphs>974</Paragraphs>
  <Slides>96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96</vt:i4>
      </vt:variant>
    </vt:vector>
  </HeadingPairs>
  <TitlesOfParts>
    <vt:vector size="105" baseType="lpstr">
      <vt:lpstr>Arial</vt:lpstr>
      <vt:lpstr>Arial MT</vt:lpstr>
      <vt:lpstr>Calibri</vt:lpstr>
      <vt:lpstr>Lucida Sans Unicode</vt:lpstr>
      <vt:lpstr>Microsoft Sans Serif</vt:lpstr>
      <vt:lpstr>Tahoma</vt:lpstr>
      <vt:lpstr>Times New Roman</vt:lpstr>
      <vt:lpstr>Trebuchet MS</vt:lpstr>
      <vt:lpstr>Office Theme</vt:lpstr>
      <vt:lpstr>Parliamentary, Presidential and  Semi-Presidential Democracies</vt:lpstr>
      <vt:lpstr>PowerPoint Presentation</vt:lpstr>
      <vt:lpstr>PowerPoint Presentation</vt:lpstr>
      <vt:lpstr>Classifying Parliamentary, Presidential, and Semi-Presidential  Democracies</vt:lpstr>
      <vt:lpstr>PowerPoint Presentation</vt:lpstr>
      <vt:lpstr>A vote of no confidence is initiated by the legislature – the  government must resign if it fails to obtain a legislative majority.</vt:lpstr>
      <vt:lpstr>A vote of no confidence is initiated by the legislature – the  government must resign if it fails to obtain a legislative majority.</vt:lpstr>
      <vt:lpstr>The defining feature of presidential democracies is that they don’t  have legislative responsibility.</vt:lpstr>
      <vt:lpstr>PowerPoint Presentation</vt:lpstr>
      <vt:lpstr>A head of state is popularly elected if they’re elected through a  process where voters either (1) cast a ballot directly for a  candidate or (2) cast ballots to elect an electoral college, whose  sole purpose is to elect the head of state.</vt:lpstr>
      <vt:lpstr>In a democracy, the head of state is either a monarch or a  president.</vt:lpstr>
      <vt:lpstr>Presidential: Democracies in which the government doesn’t  depend on a legislative majority to exist are presidential.</vt:lpstr>
      <vt:lpstr>PowerPoint Presentation</vt:lpstr>
      <vt:lpstr>PowerPoint Presentation</vt:lpstr>
      <vt:lpstr>PowerPoint Presentation</vt:lpstr>
      <vt:lpstr>The government in a parliamentary democracy comprises a prime  minister and the cabinet.</vt:lpstr>
      <vt:lpstr>PowerPoint Presentation</vt:lpstr>
      <vt:lpstr>Ministerial responsibility refers to the constitutional doctrine by  which cabinet ministers must bear ultimate responsibility for what  happens in their ministry.</vt:lpstr>
      <vt:lpstr>In a parliamentary democracy, voters do NOT elect governments.</vt:lpstr>
      <vt:lpstr>PowerPoint Presentation</vt:lpstr>
      <vt:lpstr>PowerPoint Presentation</vt:lpstr>
      <vt:lpstr>The head of state presides over the government formation process  and invests a government with the constitutional authority to take  office.</vt:lpstr>
      <vt:lpstr>In some countries, the head of state is limited to simply swearing  in the government proposed by party elites.</vt:lpstr>
      <vt:lpstr>PowerPoint Presentation</vt:lpstr>
      <vt:lpstr>In some countries, the head of state is restricted to appointing an  informateur.</vt:lpstr>
      <vt:lpstr>Despite the discretion of some heads of state, the first formateur is  usually the leader of the largest legislative party.</vt:lpstr>
      <vt:lpstr>PowerPoint Presentation</vt:lpstr>
      <vt:lpstr>An investiture vote is a formal vote in the legislature to determine  whether a proposed government can take office.</vt:lpstr>
      <vt:lpstr>PowerPoint Presentation</vt:lpstr>
      <vt:lpstr>A caretaker government occurs when an election is called or when  an incumbent government either resigns or is defeated in a vote of  no confidence.</vt:lpstr>
      <vt:lpstr>PowerPoint Presentation</vt:lpstr>
      <vt:lpstr>PowerPoint Presentation</vt:lpstr>
      <vt:lpstr>The leader of the Reform Party (RE),  Andrus Ansip, was appointed the  formateur because he controlled the  largest party.</vt:lpstr>
      <vt:lpstr>PowerPoint Presentation</vt:lpstr>
      <vt:lpstr>PowerPoint Presentation</vt:lpstr>
      <vt:lpstr>PowerPoint Presentation</vt:lpstr>
      <vt:lpstr>In an office-seeking world, a formateur can get other parties to join  the government only by giving them office.</vt:lpstr>
      <vt:lpstr>PowerPoint Presentation</vt:lpstr>
      <vt:lpstr>Example</vt:lpstr>
      <vt:lpstr>Portfolio Allocation in 23 European Countries, 1945-2018</vt:lpstr>
      <vt:lpstr>An implication is that you won’t want more parties in government  than is strictly necessary to obtain a legislative majority.</vt:lpstr>
      <vt:lpstr>A second implication is that you’ll choose the smallest minimal  winning coalition.</vt:lpstr>
      <vt:lpstr>PowerPoint Presentation</vt:lpstr>
      <vt:lpstr>PowerPoint Presentation</vt:lpstr>
      <vt:lpstr>In a policy-seeking world, a formateur can get other parties to join  the government only by giving them policy concessions.</vt:lpstr>
      <vt:lpstr>PowerPoint Presentation</vt:lpstr>
      <vt:lpstr>PowerPoint Presentation</vt:lpstr>
      <vt:lpstr>PowerPoint Presentation</vt:lpstr>
      <vt:lpstr>A single-party majority government comprises a single party that  controls a majority of the legislative seats.</vt:lpstr>
      <vt:lpstr>A single-party minority government comprises a single party that  doesn’t command a majority of the legislative seats.</vt:lpstr>
      <vt:lpstr>PowerPoint Presentation</vt:lpstr>
      <vt:lpstr>A minority government must always have an implicit majority in  the legislature.</vt:lpstr>
      <vt:lpstr>Minority governments aren’t anti-democratic.</vt:lpstr>
      <vt:lpstr>Minority governments occur quite frequently and aren’t always  short-lived.</vt:lpstr>
      <vt:lpstr>PowerPoint Presentation</vt:lpstr>
      <vt:lpstr>Minority governments are more likely when opposition influence is  strong.</vt:lpstr>
      <vt:lpstr>PowerPoint Presentation</vt:lpstr>
      <vt:lpstr>Government Duration in Days in 23 European Countries, 1945-2018</vt:lpstr>
      <vt:lpstr>Minimum (Black) and Average (Gray) Government Duration</vt:lpstr>
      <vt:lpstr>PowerPoint Presentation</vt:lpstr>
      <vt:lpstr>The government in a presidential democracy comprises the  president and the cabinet.</vt:lpstr>
      <vt:lpstr>PowerPoint Presentation</vt:lpstr>
      <vt:lpstr>Minority governments are more frequent in presidential  democracies.</vt:lpstr>
      <vt:lpstr>Government Types in Latin American Presidential Democracies,  1953-2011</vt:lpstr>
      <vt:lpstr>In a pure office-seeking world, you wouldn’t see coalition  governments in presidential democracies.</vt:lpstr>
      <vt:lpstr>PowerPoint Presentation</vt:lpstr>
      <vt:lpstr>Government Composition in Presidential and Parliamentary  Democracies</vt:lpstr>
      <vt:lpstr>Some presidential cabinets look more like parliamentary ones than  others.</vt:lpstr>
      <vt:lpstr>PowerPoint Presentation</vt:lpstr>
      <vt:lpstr>PowerPoint Presentation</vt:lpstr>
      <vt:lpstr>The government in a semi-presidential democracy comprises a  prime minister and the cabinet.</vt:lpstr>
      <vt:lpstr>In a president-parliamentary democracy, there’s no guarantee the  president and prime minister will come from the same party.</vt:lpstr>
      <vt:lpstr>Periods of cohabitation can be characterized as an effective system  of checks and balances.</vt:lpstr>
      <vt:lpstr>PowerPoint Presentation</vt:lpstr>
      <vt:lpstr>Parliamentary, presidential, and semi-presidential democracies can  be viewed as different systems of delegation.</vt:lpstr>
      <vt:lpstr>PowerPoint Presentation</vt:lpstr>
      <vt:lpstr>Delegation in Parliamentary and Presidential Democracies</vt:lpstr>
      <vt:lpstr>PowerPoint Presentation</vt:lpstr>
      <vt:lpstr>But delegation can be perilous as it always involves a transfer of  power.</vt:lpstr>
      <vt:lpstr>PowerPoint Presentation</vt:lpstr>
      <vt:lpstr>PowerPoint Presentation</vt:lpstr>
      <vt:lpstr>PowerPoint Presentation</vt:lpstr>
      <vt:lpstr>Delegation is considered successful if the delegation outcome  improves the principal’s welfare relative to what would have  happened if the principal had chosen not to delegate.</vt:lpstr>
      <vt:lpstr>PowerPoint Presentation</vt:lpstr>
      <vt:lpstr>PowerPoint Presentation</vt:lpstr>
      <vt:lpstr>The principal and agent share the same preferences:</vt:lpstr>
      <vt:lpstr>PowerPoint Presentation</vt:lpstr>
      <vt:lpstr>The principal and agent have different preferences II:</vt:lpstr>
      <vt:lpstr>These hypothetical scenarios show that the principal may suffer  varying amounts of agency loss when policymaking power is  delegated to an agent.</vt:lpstr>
      <vt:lpstr>PowerPoint Presentation</vt:lpstr>
      <vt:lpstr>PowerPoint Presentation</vt:lpstr>
      <vt:lpstr>Ex ante mechanisms help principals to learn about their agents  before these agents are chosen.</vt:lpstr>
      <vt:lpstr>PowerPoint Presentation</vt:lpstr>
      <vt:lpstr>Ex post mechanisms are used to learn about the actions of agents  after they’ve occurred.</vt:lpstr>
      <vt:lpstr>PowerPoint Presentation</vt:lpstr>
      <vt:lpstr>Delegation problems are greater in presidential democracies than in  parliamentary ones.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Golder, Matthew Richard</cp:lastModifiedBy>
  <cp:revision>2</cp:revision>
  <dcterms:created xsi:type="dcterms:W3CDTF">2024-07-08T20:11:48Z</dcterms:created>
  <dcterms:modified xsi:type="dcterms:W3CDTF">2024-07-14T23:36:30Z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2024-06-22T00:00:00Z</vt:filetime>
  </property>
  <property fmtid="{D5CDD505-2E9C-101B-9397-08002B2CF9AE}" pid="3" name="Creator">
    <vt:lpwstr>LaTeX with Beamer class</vt:lpwstr>
  </property>
  <property fmtid="{D5CDD505-2E9C-101B-9397-08002B2CF9AE}" pid="4" name="LastSaved">
    <vt:filetime>2024-07-08T00:00:00Z</vt:filetime>
  </property>
</Properties>
</file>